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y="5143500" cx="9144000"/>
  <p:notesSz cx="6858000" cy="9144000"/>
  <p:embeddedFontLst>
    <p:embeddedFont>
      <p:font typeface="Montserrat"/>
      <p:regular r:id="rId20"/>
      <p:bold r:id="rId21"/>
      <p:italic r:id="rId22"/>
      <p:boldItalic r:id="rId23"/>
    </p:embeddedFont>
    <p:embeddedFont>
      <p:font typeface="Montserrat Medium"/>
      <p:regular r:id="rId24"/>
      <p:bold r:id="rId25"/>
      <p:italic r:id="rId26"/>
      <p:boldItalic r:id="rId27"/>
    </p:embeddedFont>
    <p:embeddedFont>
      <p:font typeface="Montserrat Light"/>
      <p:regular r:id="rId28"/>
      <p:bold r:id="rId29"/>
      <p:italic r:id="rId30"/>
      <p:boldItalic r:id="rId31"/>
    </p:embeddedFont>
    <p:embeddedFont>
      <p:font typeface="Rubik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regular.fntdata"/><Relationship Id="rId22" Type="http://schemas.openxmlformats.org/officeDocument/2006/relationships/font" Target="fonts/Montserrat-italic.fntdata"/><Relationship Id="rId21" Type="http://schemas.openxmlformats.org/officeDocument/2006/relationships/font" Target="fonts/Montserrat-bold.fntdata"/><Relationship Id="rId24" Type="http://schemas.openxmlformats.org/officeDocument/2006/relationships/font" Target="fonts/MontserratMedium-regular.fntdata"/><Relationship Id="rId23" Type="http://schemas.openxmlformats.org/officeDocument/2006/relationships/font" Target="fonts/Montserrat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MontserratMedium-italic.fntdata"/><Relationship Id="rId25" Type="http://schemas.openxmlformats.org/officeDocument/2006/relationships/font" Target="fonts/MontserratMedium-bold.fntdata"/><Relationship Id="rId28" Type="http://schemas.openxmlformats.org/officeDocument/2006/relationships/font" Target="fonts/MontserratLight-regular.fntdata"/><Relationship Id="rId27" Type="http://schemas.openxmlformats.org/officeDocument/2006/relationships/font" Target="fonts/MontserratMedium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MontserratLight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MontserratLight-boldItalic.fntdata"/><Relationship Id="rId30" Type="http://schemas.openxmlformats.org/officeDocument/2006/relationships/font" Target="fonts/MontserratLight-italic.fntdata"/><Relationship Id="rId11" Type="http://schemas.openxmlformats.org/officeDocument/2006/relationships/slide" Target="slides/slide7.xml"/><Relationship Id="rId33" Type="http://schemas.openxmlformats.org/officeDocument/2006/relationships/font" Target="fonts/Rubik-bold.fntdata"/><Relationship Id="rId10" Type="http://schemas.openxmlformats.org/officeDocument/2006/relationships/slide" Target="slides/slide6.xml"/><Relationship Id="rId32" Type="http://schemas.openxmlformats.org/officeDocument/2006/relationships/font" Target="fonts/Rubik-regular.fntdata"/><Relationship Id="rId13" Type="http://schemas.openxmlformats.org/officeDocument/2006/relationships/slide" Target="slides/slide9.xml"/><Relationship Id="rId35" Type="http://schemas.openxmlformats.org/officeDocument/2006/relationships/font" Target="fonts/Rubik-boldItalic.fntdata"/><Relationship Id="rId12" Type="http://schemas.openxmlformats.org/officeDocument/2006/relationships/slide" Target="slides/slide8.xml"/><Relationship Id="rId34" Type="http://schemas.openxmlformats.org/officeDocument/2006/relationships/font" Target="fonts/Rubik-italic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248b53b7be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1248b53b7be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248b53b7be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248b53b7be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248b53b7be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1248b53b7be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248b53b7be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248b53b7be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248b53b7be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1248b53b7be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1246ab696d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1246ab696d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c8aa852056_0_8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c8aa852056_0_8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c36e9e360b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c36e9e360b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c8aa852056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c8aa852056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c8aa852056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c8aa852056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248b53b7be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1248b53b7be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c36e9e360b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c36e9e360b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248b53b7be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248b53b7be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248b53b7be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248b53b7be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hyperlink" Target="http://bit.ly/2Tynxth" TargetMode="External"/><Relationship Id="rId4" Type="http://schemas.openxmlformats.org/officeDocument/2006/relationships/hyperlink" Target="http://bit.ly/2TyoMsr" TargetMode="External"/><Relationship Id="rId5" Type="http://schemas.openxmlformats.org/officeDocument/2006/relationships/hyperlink" Target="http://bit.ly/2TtBDfr" TargetMode="Externa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713250" y="1553250"/>
            <a:ext cx="6094200" cy="1653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713225" y="3243750"/>
            <a:ext cx="6094200" cy="3465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51575" y="1394025"/>
            <a:ext cx="6869400" cy="2347500"/>
          </a:xfrm>
          <a:prstGeom prst="rect">
            <a:avLst/>
          </a:prstGeom>
          <a:solidFill>
            <a:schemeClr val="dk1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1432775" y="1809625"/>
            <a:ext cx="6278400" cy="110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6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" name="Google Shape;52;p11"/>
          <p:cNvSpPr txBox="1"/>
          <p:nvPr>
            <p:ph idx="1" type="subTitle"/>
          </p:nvPr>
        </p:nvSpPr>
        <p:spPr>
          <a:xfrm>
            <a:off x="2125700" y="2914775"/>
            <a:ext cx="4892700" cy="41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type="title"/>
          </p:nvPr>
        </p:nvSpPr>
        <p:spPr>
          <a:xfrm rot="-5400000">
            <a:off x="-1030075" y="2297650"/>
            <a:ext cx="4059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7" name="Google Shape;57;p13"/>
          <p:cNvSpPr txBox="1"/>
          <p:nvPr>
            <p:ph idx="2" type="title"/>
          </p:nvPr>
        </p:nvSpPr>
        <p:spPr>
          <a:xfrm>
            <a:off x="1860675" y="1374538"/>
            <a:ext cx="21171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" name="Google Shape;58;p13"/>
          <p:cNvSpPr txBox="1"/>
          <p:nvPr>
            <p:ph idx="1" type="subTitle"/>
          </p:nvPr>
        </p:nvSpPr>
        <p:spPr>
          <a:xfrm>
            <a:off x="1860675" y="1683163"/>
            <a:ext cx="2117100" cy="68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3"/>
          <p:cNvSpPr txBox="1"/>
          <p:nvPr>
            <p:ph idx="3" type="title"/>
          </p:nvPr>
        </p:nvSpPr>
        <p:spPr>
          <a:xfrm>
            <a:off x="3977775" y="1374538"/>
            <a:ext cx="21171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13"/>
          <p:cNvSpPr txBox="1"/>
          <p:nvPr>
            <p:ph idx="4" type="subTitle"/>
          </p:nvPr>
        </p:nvSpPr>
        <p:spPr>
          <a:xfrm>
            <a:off x="3977775" y="1683238"/>
            <a:ext cx="2117100" cy="68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3"/>
          <p:cNvSpPr txBox="1"/>
          <p:nvPr>
            <p:ph idx="5" type="title"/>
          </p:nvPr>
        </p:nvSpPr>
        <p:spPr>
          <a:xfrm>
            <a:off x="6094875" y="1374538"/>
            <a:ext cx="18954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2" name="Google Shape;62;p13"/>
          <p:cNvSpPr txBox="1"/>
          <p:nvPr>
            <p:ph idx="6" type="subTitle"/>
          </p:nvPr>
        </p:nvSpPr>
        <p:spPr>
          <a:xfrm>
            <a:off x="6094875" y="1683238"/>
            <a:ext cx="1895400" cy="68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3"/>
          <p:cNvSpPr txBox="1"/>
          <p:nvPr>
            <p:ph idx="7" type="title"/>
          </p:nvPr>
        </p:nvSpPr>
        <p:spPr>
          <a:xfrm>
            <a:off x="1860675" y="3084363"/>
            <a:ext cx="21171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4" name="Google Shape;64;p13"/>
          <p:cNvSpPr txBox="1"/>
          <p:nvPr>
            <p:ph idx="8" type="subTitle"/>
          </p:nvPr>
        </p:nvSpPr>
        <p:spPr>
          <a:xfrm>
            <a:off x="1860675" y="3392988"/>
            <a:ext cx="2117100" cy="68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3"/>
          <p:cNvSpPr txBox="1"/>
          <p:nvPr>
            <p:ph idx="9" type="title"/>
          </p:nvPr>
        </p:nvSpPr>
        <p:spPr>
          <a:xfrm>
            <a:off x="3977775" y="3084363"/>
            <a:ext cx="21171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6" name="Google Shape;66;p13"/>
          <p:cNvSpPr txBox="1"/>
          <p:nvPr>
            <p:ph idx="13" type="subTitle"/>
          </p:nvPr>
        </p:nvSpPr>
        <p:spPr>
          <a:xfrm>
            <a:off x="3977775" y="3393063"/>
            <a:ext cx="2117100" cy="68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3"/>
          <p:cNvSpPr txBox="1"/>
          <p:nvPr>
            <p:ph idx="14" type="title"/>
          </p:nvPr>
        </p:nvSpPr>
        <p:spPr>
          <a:xfrm>
            <a:off x="6094875" y="3084363"/>
            <a:ext cx="18954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8" name="Google Shape;68;p13"/>
          <p:cNvSpPr txBox="1"/>
          <p:nvPr>
            <p:ph idx="15" type="subTitle"/>
          </p:nvPr>
        </p:nvSpPr>
        <p:spPr>
          <a:xfrm>
            <a:off x="6094875" y="3393063"/>
            <a:ext cx="1895400" cy="68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3"/>
          <p:cNvSpPr txBox="1"/>
          <p:nvPr>
            <p:ph hasCustomPrompt="1" idx="16" type="title"/>
          </p:nvPr>
        </p:nvSpPr>
        <p:spPr>
          <a:xfrm>
            <a:off x="1860675" y="1065838"/>
            <a:ext cx="652200" cy="30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0" name="Google Shape;70;p13"/>
          <p:cNvSpPr txBox="1"/>
          <p:nvPr>
            <p:ph hasCustomPrompt="1" idx="17" type="title"/>
          </p:nvPr>
        </p:nvSpPr>
        <p:spPr>
          <a:xfrm>
            <a:off x="3977775" y="1065838"/>
            <a:ext cx="652200" cy="30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" name="Google Shape;71;p13"/>
          <p:cNvSpPr txBox="1"/>
          <p:nvPr>
            <p:ph hasCustomPrompt="1" idx="18" type="title"/>
          </p:nvPr>
        </p:nvSpPr>
        <p:spPr>
          <a:xfrm>
            <a:off x="6094875" y="1065838"/>
            <a:ext cx="652200" cy="30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/>
          <p:nvPr>
            <p:ph hasCustomPrompt="1" idx="19" type="title"/>
          </p:nvPr>
        </p:nvSpPr>
        <p:spPr>
          <a:xfrm>
            <a:off x="1860675" y="2775663"/>
            <a:ext cx="652200" cy="30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" name="Google Shape;73;p13"/>
          <p:cNvSpPr txBox="1"/>
          <p:nvPr>
            <p:ph hasCustomPrompt="1" idx="20" type="title"/>
          </p:nvPr>
        </p:nvSpPr>
        <p:spPr>
          <a:xfrm>
            <a:off x="3977775" y="2775663"/>
            <a:ext cx="652200" cy="30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4" name="Google Shape;74;p13"/>
          <p:cNvSpPr txBox="1"/>
          <p:nvPr>
            <p:ph hasCustomPrompt="1" idx="21" type="title"/>
          </p:nvPr>
        </p:nvSpPr>
        <p:spPr>
          <a:xfrm>
            <a:off x="6094875" y="2775663"/>
            <a:ext cx="652200" cy="30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/>
          <p:nvPr>
            <p:ph type="title"/>
          </p:nvPr>
        </p:nvSpPr>
        <p:spPr>
          <a:xfrm rot="-5400000">
            <a:off x="-1038175" y="2289550"/>
            <a:ext cx="4075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7" name="Google Shape;77;p14"/>
          <p:cNvSpPr txBox="1"/>
          <p:nvPr>
            <p:ph idx="2" type="title"/>
          </p:nvPr>
        </p:nvSpPr>
        <p:spPr>
          <a:xfrm>
            <a:off x="1950375" y="2235100"/>
            <a:ext cx="15588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" name="Google Shape;78;p14"/>
          <p:cNvSpPr txBox="1"/>
          <p:nvPr>
            <p:ph idx="1" type="subTitle"/>
          </p:nvPr>
        </p:nvSpPr>
        <p:spPr>
          <a:xfrm>
            <a:off x="1950375" y="2543725"/>
            <a:ext cx="1558800" cy="107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4"/>
          <p:cNvSpPr txBox="1"/>
          <p:nvPr>
            <p:ph idx="3" type="title"/>
          </p:nvPr>
        </p:nvSpPr>
        <p:spPr>
          <a:xfrm>
            <a:off x="4257200" y="2235100"/>
            <a:ext cx="15588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0" name="Google Shape;80;p14"/>
          <p:cNvSpPr txBox="1"/>
          <p:nvPr>
            <p:ph idx="4" type="subTitle"/>
          </p:nvPr>
        </p:nvSpPr>
        <p:spPr>
          <a:xfrm>
            <a:off x="4257200" y="2543725"/>
            <a:ext cx="1558800" cy="107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4"/>
          <p:cNvSpPr txBox="1"/>
          <p:nvPr>
            <p:ph idx="5" type="title"/>
          </p:nvPr>
        </p:nvSpPr>
        <p:spPr>
          <a:xfrm>
            <a:off x="6587313" y="2235100"/>
            <a:ext cx="15588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2" name="Google Shape;82;p14"/>
          <p:cNvSpPr txBox="1"/>
          <p:nvPr>
            <p:ph idx="6" type="subTitle"/>
          </p:nvPr>
        </p:nvSpPr>
        <p:spPr>
          <a:xfrm>
            <a:off x="6587313" y="2543725"/>
            <a:ext cx="1558800" cy="107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 txBox="1"/>
          <p:nvPr>
            <p:ph type="title"/>
          </p:nvPr>
        </p:nvSpPr>
        <p:spPr>
          <a:xfrm>
            <a:off x="1171438" y="1044850"/>
            <a:ext cx="267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5" name="Google Shape;85;p15"/>
          <p:cNvSpPr txBox="1"/>
          <p:nvPr>
            <p:ph idx="1" type="subTitle"/>
          </p:nvPr>
        </p:nvSpPr>
        <p:spPr>
          <a:xfrm>
            <a:off x="1171438" y="1617550"/>
            <a:ext cx="2675700" cy="122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5"/>
          <p:cNvSpPr txBox="1"/>
          <p:nvPr>
            <p:ph idx="2" type="subTitle"/>
          </p:nvPr>
        </p:nvSpPr>
        <p:spPr>
          <a:xfrm>
            <a:off x="5296863" y="2300150"/>
            <a:ext cx="267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ubik"/>
              <a:buNone/>
              <a:defRPr b="1" sz="28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ubik"/>
              <a:buNone/>
              <a:defRPr b="1" sz="2800">
                <a:latin typeface="Rubik"/>
                <a:ea typeface="Rubik"/>
                <a:cs typeface="Rubik"/>
                <a:sym typeface="Rubi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ubik"/>
              <a:buNone/>
              <a:defRPr b="1" sz="2800">
                <a:latin typeface="Rubik"/>
                <a:ea typeface="Rubik"/>
                <a:cs typeface="Rubik"/>
                <a:sym typeface="Rubi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ubik"/>
              <a:buNone/>
              <a:defRPr b="1" sz="2800">
                <a:latin typeface="Rubik"/>
                <a:ea typeface="Rubik"/>
                <a:cs typeface="Rubik"/>
                <a:sym typeface="Rubi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ubik"/>
              <a:buNone/>
              <a:defRPr b="1" sz="2800">
                <a:latin typeface="Rubik"/>
                <a:ea typeface="Rubik"/>
                <a:cs typeface="Rubik"/>
                <a:sym typeface="Rubi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ubik"/>
              <a:buNone/>
              <a:defRPr b="1" sz="2800">
                <a:latin typeface="Rubik"/>
                <a:ea typeface="Rubik"/>
                <a:cs typeface="Rubik"/>
                <a:sym typeface="Rubi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ubik"/>
              <a:buNone/>
              <a:defRPr b="1" sz="2800">
                <a:latin typeface="Rubik"/>
                <a:ea typeface="Rubik"/>
                <a:cs typeface="Rubik"/>
                <a:sym typeface="Rubi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ubik"/>
              <a:buNone/>
              <a:defRPr b="1" sz="2800">
                <a:latin typeface="Rubik"/>
                <a:ea typeface="Rubik"/>
                <a:cs typeface="Rubik"/>
                <a:sym typeface="Rubi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ubik"/>
              <a:buNone/>
              <a:defRPr b="1" sz="2800">
                <a:latin typeface="Rubik"/>
                <a:ea typeface="Rubik"/>
                <a:cs typeface="Rubik"/>
                <a:sym typeface="Rubik"/>
              </a:defRPr>
            </a:lvl9pPr>
          </a:lstStyle>
          <a:p/>
        </p:txBody>
      </p:sp>
      <p:sp>
        <p:nvSpPr>
          <p:cNvPr id="87" name="Google Shape;87;p15"/>
          <p:cNvSpPr txBox="1"/>
          <p:nvPr>
            <p:ph idx="3" type="subTitle"/>
          </p:nvPr>
        </p:nvSpPr>
        <p:spPr>
          <a:xfrm>
            <a:off x="5296863" y="2872850"/>
            <a:ext cx="2675700" cy="122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CUSTOM_3">
    <p:bg>
      <p:bgPr>
        <a:solidFill>
          <a:schemeClr val="dk1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/>
          <p:nvPr>
            <p:ph type="title"/>
          </p:nvPr>
        </p:nvSpPr>
        <p:spPr>
          <a:xfrm>
            <a:off x="1819838" y="3700938"/>
            <a:ext cx="5504400" cy="70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1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0" name="Google Shape;90;p16"/>
          <p:cNvSpPr txBox="1"/>
          <p:nvPr>
            <p:ph hasCustomPrompt="1" idx="2" type="title"/>
          </p:nvPr>
        </p:nvSpPr>
        <p:spPr>
          <a:xfrm>
            <a:off x="1819763" y="738163"/>
            <a:ext cx="5504400" cy="291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30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16"/>
          <p:cNvSpPr/>
          <p:nvPr/>
        </p:nvSpPr>
        <p:spPr>
          <a:xfrm>
            <a:off x="1371350" y="660250"/>
            <a:ext cx="6401400" cy="3823200"/>
          </a:xfrm>
          <a:prstGeom prst="rect">
            <a:avLst/>
          </a:prstGeom>
          <a:solidFill>
            <a:schemeClr val="dk1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3">
  <p:cSld name="CUSTOM_4">
    <p:bg>
      <p:bgPr>
        <a:solidFill>
          <a:schemeClr val="dk1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/>
          <p:nvPr>
            <p:ph type="title"/>
          </p:nvPr>
        </p:nvSpPr>
        <p:spPr>
          <a:xfrm>
            <a:off x="1819875" y="3700938"/>
            <a:ext cx="5504400" cy="70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1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4" name="Google Shape;94;p17"/>
          <p:cNvSpPr txBox="1"/>
          <p:nvPr>
            <p:ph hasCustomPrompt="1" idx="2" type="title"/>
          </p:nvPr>
        </p:nvSpPr>
        <p:spPr>
          <a:xfrm>
            <a:off x="1819800" y="738163"/>
            <a:ext cx="5504400" cy="291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30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5" name="Google Shape;95;p17"/>
          <p:cNvSpPr/>
          <p:nvPr/>
        </p:nvSpPr>
        <p:spPr>
          <a:xfrm>
            <a:off x="1371350" y="660250"/>
            <a:ext cx="6401400" cy="3823200"/>
          </a:xfrm>
          <a:prstGeom prst="rect">
            <a:avLst/>
          </a:prstGeom>
          <a:solidFill>
            <a:schemeClr val="dk1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5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/>
          <p:nvPr>
            <p:ph type="title"/>
          </p:nvPr>
        </p:nvSpPr>
        <p:spPr>
          <a:xfrm rot="-5400000">
            <a:off x="-1038175" y="2289550"/>
            <a:ext cx="4075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98" name="Google Shape;98;p18"/>
          <p:cNvSpPr txBox="1"/>
          <p:nvPr>
            <p:ph idx="2" type="title"/>
          </p:nvPr>
        </p:nvSpPr>
        <p:spPr>
          <a:xfrm>
            <a:off x="2521900" y="1339688"/>
            <a:ext cx="15588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9" name="Google Shape;99;p18"/>
          <p:cNvSpPr txBox="1"/>
          <p:nvPr>
            <p:ph idx="1" type="subTitle"/>
          </p:nvPr>
        </p:nvSpPr>
        <p:spPr>
          <a:xfrm>
            <a:off x="2521900" y="1648313"/>
            <a:ext cx="1558800" cy="80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8"/>
          <p:cNvSpPr txBox="1"/>
          <p:nvPr>
            <p:ph idx="3" type="title"/>
          </p:nvPr>
        </p:nvSpPr>
        <p:spPr>
          <a:xfrm>
            <a:off x="4290750" y="1339688"/>
            <a:ext cx="15588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" name="Google Shape;101;p18"/>
          <p:cNvSpPr txBox="1"/>
          <p:nvPr>
            <p:ph idx="4" type="subTitle"/>
          </p:nvPr>
        </p:nvSpPr>
        <p:spPr>
          <a:xfrm>
            <a:off x="4290750" y="1648313"/>
            <a:ext cx="1558800" cy="80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8"/>
          <p:cNvSpPr txBox="1"/>
          <p:nvPr>
            <p:ph idx="5" type="title"/>
          </p:nvPr>
        </p:nvSpPr>
        <p:spPr>
          <a:xfrm>
            <a:off x="6059600" y="1339688"/>
            <a:ext cx="15588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3" name="Google Shape;103;p18"/>
          <p:cNvSpPr txBox="1"/>
          <p:nvPr>
            <p:ph idx="6" type="subTitle"/>
          </p:nvPr>
        </p:nvSpPr>
        <p:spPr>
          <a:xfrm>
            <a:off x="6059600" y="1648313"/>
            <a:ext cx="1558800" cy="80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8"/>
          <p:cNvSpPr txBox="1"/>
          <p:nvPr>
            <p:ph idx="7" type="title"/>
          </p:nvPr>
        </p:nvSpPr>
        <p:spPr>
          <a:xfrm>
            <a:off x="2521900" y="3038838"/>
            <a:ext cx="15588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5" name="Google Shape;105;p18"/>
          <p:cNvSpPr txBox="1"/>
          <p:nvPr>
            <p:ph idx="8" type="subTitle"/>
          </p:nvPr>
        </p:nvSpPr>
        <p:spPr>
          <a:xfrm>
            <a:off x="2521900" y="3347463"/>
            <a:ext cx="1558800" cy="80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18"/>
          <p:cNvSpPr txBox="1"/>
          <p:nvPr>
            <p:ph idx="9" type="title"/>
          </p:nvPr>
        </p:nvSpPr>
        <p:spPr>
          <a:xfrm>
            <a:off x="4290750" y="3038838"/>
            <a:ext cx="15588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7" name="Google Shape;107;p18"/>
          <p:cNvSpPr txBox="1"/>
          <p:nvPr>
            <p:ph idx="13" type="subTitle"/>
          </p:nvPr>
        </p:nvSpPr>
        <p:spPr>
          <a:xfrm>
            <a:off x="4290750" y="3347463"/>
            <a:ext cx="1558800" cy="80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18"/>
          <p:cNvSpPr txBox="1"/>
          <p:nvPr>
            <p:ph idx="14" type="title"/>
          </p:nvPr>
        </p:nvSpPr>
        <p:spPr>
          <a:xfrm>
            <a:off x="6059600" y="3038838"/>
            <a:ext cx="15588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9" name="Google Shape;109;p18"/>
          <p:cNvSpPr txBox="1"/>
          <p:nvPr>
            <p:ph idx="15" type="subTitle"/>
          </p:nvPr>
        </p:nvSpPr>
        <p:spPr>
          <a:xfrm>
            <a:off x="6059600" y="3347463"/>
            <a:ext cx="1558800" cy="80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8"/>
          <p:cNvSpPr/>
          <p:nvPr/>
        </p:nvSpPr>
        <p:spPr>
          <a:xfrm>
            <a:off x="1834050" y="619500"/>
            <a:ext cx="6472200" cy="3855600"/>
          </a:xfrm>
          <a:prstGeom prst="rect">
            <a:avLst/>
          </a:prstGeom>
          <a:solidFill>
            <a:schemeClr val="dk1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6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/>
          <p:nvPr>
            <p:ph type="title"/>
          </p:nvPr>
        </p:nvSpPr>
        <p:spPr>
          <a:xfrm rot="-5400000">
            <a:off x="-824125" y="2075775"/>
            <a:ext cx="4068300" cy="9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7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/>
          <p:nvPr>
            <p:ph type="title"/>
          </p:nvPr>
        </p:nvSpPr>
        <p:spPr>
          <a:xfrm rot="-5400000">
            <a:off x="-1038175" y="2289550"/>
            <a:ext cx="4075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15" name="Google Shape;115;p20"/>
          <p:cNvSpPr txBox="1"/>
          <p:nvPr>
            <p:ph idx="2" type="title"/>
          </p:nvPr>
        </p:nvSpPr>
        <p:spPr>
          <a:xfrm>
            <a:off x="2187925" y="2373363"/>
            <a:ext cx="15588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6" name="Google Shape;116;p20"/>
          <p:cNvSpPr txBox="1"/>
          <p:nvPr>
            <p:ph idx="1" type="subTitle"/>
          </p:nvPr>
        </p:nvSpPr>
        <p:spPr>
          <a:xfrm>
            <a:off x="2187925" y="2918388"/>
            <a:ext cx="1558800" cy="79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20"/>
          <p:cNvSpPr txBox="1"/>
          <p:nvPr>
            <p:ph idx="3" type="title"/>
          </p:nvPr>
        </p:nvSpPr>
        <p:spPr>
          <a:xfrm>
            <a:off x="4069725" y="2373363"/>
            <a:ext cx="15588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8" name="Google Shape;118;p20"/>
          <p:cNvSpPr txBox="1"/>
          <p:nvPr>
            <p:ph idx="4" type="subTitle"/>
          </p:nvPr>
        </p:nvSpPr>
        <p:spPr>
          <a:xfrm>
            <a:off x="4069723" y="2918388"/>
            <a:ext cx="1558800" cy="79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20"/>
          <p:cNvSpPr txBox="1"/>
          <p:nvPr>
            <p:ph idx="5" type="title"/>
          </p:nvPr>
        </p:nvSpPr>
        <p:spPr>
          <a:xfrm>
            <a:off x="5951513" y="2373363"/>
            <a:ext cx="15588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0" name="Google Shape;120;p20"/>
          <p:cNvSpPr txBox="1"/>
          <p:nvPr>
            <p:ph idx="6" type="subTitle"/>
          </p:nvPr>
        </p:nvSpPr>
        <p:spPr>
          <a:xfrm>
            <a:off x="5951521" y="2918388"/>
            <a:ext cx="1558800" cy="79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1824050" y="3701050"/>
            <a:ext cx="5496000" cy="70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1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" name="Google Shape;17;p3"/>
          <p:cNvSpPr txBox="1"/>
          <p:nvPr>
            <p:ph hasCustomPrompt="1" idx="2" type="title"/>
          </p:nvPr>
        </p:nvSpPr>
        <p:spPr>
          <a:xfrm>
            <a:off x="1823875" y="738263"/>
            <a:ext cx="5496000" cy="291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30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/>
          <p:nvPr/>
        </p:nvSpPr>
        <p:spPr>
          <a:xfrm>
            <a:off x="1371350" y="660250"/>
            <a:ext cx="6401400" cy="3823200"/>
          </a:xfrm>
          <a:prstGeom prst="rect">
            <a:avLst/>
          </a:prstGeom>
          <a:solidFill>
            <a:schemeClr val="dk1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1371350" y="660250"/>
            <a:ext cx="6401400" cy="3823200"/>
          </a:xfrm>
          <a:prstGeom prst="rect">
            <a:avLst/>
          </a:prstGeom>
          <a:solidFill>
            <a:schemeClr val="dk1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8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/>
          <p:nvPr>
            <p:ph type="title"/>
          </p:nvPr>
        </p:nvSpPr>
        <p:spPr>
          <a:xfrm rot="-5400000">
            <a:off x="-845575" y="2096950"/>
            <a:ext cx="4075500" cy="9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23" name="Google Shape;123;p21"/>
          <p:cNvSpPr txBox="1"/>
          <p:nvPr>
            <p:ph idx="2" type="title"/>
          </p:nvPr>
        </p:nvSpPr>
        <p:spPr>
          <a:xfrm>
            <a:off x="2163550" y="1349600"/>
            <a:ext cx="15588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4" name="Google Shape;124;p21"/>
          <p:cNvSpPr txBox="1"/>
          <p:nvPr>
            <p:ph idx="1" type="subTitle"/>
          </p:nvPr>
        </p:nvSpPr>
        <p:spPr>
          <a:xfrm>
            <a:off x="2163550" y="1658300"/>
            <a:ext cx="1558800" cy="79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21"/>
          <p:cNvSpPr txBox="1"/>
          <p:nvPr>
            <p:ph idx="3" type="title"/>
          </p:nvPr>
        </p:nvSpPr>
        <p:spPr>
          <a:xfrm>
            <a:off x="3722350" y="1349600"/>
            <a:ext cx="15588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6" name="Google Shape;126;p21"/>
          <p:cNvSpPr txBox="1"/>
          <p:nvPr>
            <p:ph idx="4" type="subTitle"/>
          </p:nvPr>
        </p:nvSpPr>
        <p:spPr>
          <a:xfrm>
            <a:off x="3722354" y="1658300"/>
            <a:ext cx="1558800" cy="79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21"/>
          <p:cNvSpPr txBox="1"/>
          <p:nvPr>
            <p:ph idx="5" type="title"/>
          </p:nvPr>
        </p:nvSpPr>
        <p:spPr>
          <a:xfrm>
            <a:off x="5313163" y="2727175"/>
            <a:ext cx="15588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8" name="Google Shape;128;p21"/>
          <p:cNvSpPr txBox="1"/>
          <p:nvPr>
            <p:ph idx="6" type="subTitle"/>
          </p:nvPr>
        </p:nvSpPr>
        <p:spPr>
          <a:xfrm>
            <a:off x="5313171" y="3035875"/>
            <a:ext cx="1558800" cy="79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21"/>
          <p:cNvSpPr txBox="1"/>
          <p:nvPr>
            <p:ph idx="7" type="title"/>
          </p:nvPr>
        </p:nvSpPr>
        <p:spPr>
          <a:xfrm>
            <a:off x="6871963" y="2727175"/>
            <a:ext cx="15588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0" name="Google Shape;130;p21"/>
          <p:cNvSpPr txBox="1"/>
          <p:nvPr>
            <p:ph idx="8" type="subTitle"/>
          </p:nvPr>
        </p:nvSpPr>
        <p:spPr>
          <a:xfrm>
            <a:off x="6871971" y="3035875"/>
            <a:ext cx="1558800" cy="79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2">
  <p:cSld name="CUSTOM_20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2"/>
          <p:cNvSpPr txBox="1"/>
          <p:nvPr>
            <p:ph type="title"/>
          </p:nvPr>
        </p:nvSpPr>
        <p:spPr>
          <a:xfrm rot="-5400000">
            <a:off x="-1039075" y="2290450"/>
            <a:ext cx="4075500" cy="57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33" name="Google Shape;133;p22"/>
          <p:cNvSpPr txBox="1"/>
          <p:nvPr>
            <p:ph idx="2" type="title"/>
          </p:nvPr>
        </p:nvSpPr>
        <p:spPr>
          <a:xfrm>
            <a:off x="2161488" y="1145825"/>
            <a:ext cx="15588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4" name="Google Shape;134;p22"/>
          <p:cNvSpPr txBox="1"/>
          <p:nvPr>
            <p:ph idx="1" type="subTitle"/>
          </p:nvPr>
        </p:nvSpPr>
        <p:spPr>
          <a:xfrm>
            <a:off x="2161488" y="1454525"/>
            <a:ext cx="1558800" cy="79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22"/>
          <p:cNvSpPr txBox="1"/>
          <p:nvPr>
            <p:ph idx="3" type="title"/>
          </p:nvPr>
        </p:nvSpPr>
        <p:spPr>
          <a:xfrm>
            <a:off x="2161488" y="2931013"/>
            <a:ext cx="15588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6" name="Google Shape;136;p22"/>
          <p:cNvSpPr txBox="1"/>
          <p:nvPr>
            <p:ph idx="4" type="subTitle"/>
          </p:nvPr>
        </p:nvSpPr>
        <p:spPr>
          <a:xfrm>
            <a:off x="2161492" y="3239713"/>
            <a:ext cx="1558800" cy="79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22"/>
          <p:cNvSpPr txBox="1"/>
          <p:nvPr>
            <p:ph idx="5" type="title"/>
          </p:nvPr>
        </p:nvSpPr>
        <p:spPr>
          <a:xfrm>
            <a:off x="6420100" y="1145825"/>
            <a:ext cx="15588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8" name="Google Shape;138;p22"/>
          <p:cNvSpPr txBox="1"/>
          <p:nvPr>
            <p:ph idx="6" type="subTitle"/>
          </p:nvPr>
        </p:nvSpPr>
        <p:spPr>
          <a:xfrm>
            <a:off x="6420109" y="1454525"/>
            <a:ext cx="1558800" cy="79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22"/>
          <p:cNvSpPr txBox="1"/>
          <p:nvPr>
            <p:ph idx="7" type="title"/>
          </p:nvPr>
        </p:nvSpPr>
        <p:spPr>
          <a:xfrm>
            <a:off x="6420100" y="2931013"/>
            <a:ext cx="15588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0" name="Google Shape;140;p22"/>
          <p:cNvSpPr txBox="1"/>
          <p:nvPr>
            <p:ph idx="8" type="subTitle"/>
          </p:nvPr>
        </p:nvSpPr>
        <p:spPr>
          <a:xfrm>
            <a:off x="6420109" y="3239713"/>
            <a:ext cx="1558800" cy="79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22"/>
          <p:cNvSpPr/>
          <p:nvPr/>
        </p:nvSpPr>
        <p:spPr>
          <a:xfrm>
            <a:off x="1834050" y="619500"/>
            <a:ext cx="6472200" cy="3855600"/>
          </a:xfrm>
          <a:prstGeom prst="rect">
            <a:avLst/>
          </a:prstGeom>
          <a:solidFill>
            <a:schemeClr val="dk1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3">
  <p:cSld name="CUSTOM_9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 txBox="1"/>
          <p:nvPr>
            <p:ph type="title"/>
          </p:nvPr>
        </p:nvSpPr>
        <p:spPr>
          <a:xfrm rot="-5400000">
            <a:off x="-865975" y="2117350"/>
            <a:ext cx="4075500" cy="91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44" name="Google Shape;144;p23"/>
          <p:cNvSpPr txBox="1"/>
          <p:nvPr>
            <p:ph idx="2" type="title"/>
          </p:nvPr>
        </p:nvSpPr>
        <p:spPr>
          <a:xfrm>
            <a:off x="2815975" y="2294300"/>
            <a:ext cx="16089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5" name="Google Shape;145;p23"/>
          <p:cNvSpPr txBox="1"/>
          <p:nvPr>
            <p:ph idx="1" type="subTitle"/>
          </p:nvPr>
        </p:nvSpPr>
        <p:spPr>
          <a:xfrm>
            <a:off x="2841025" y="2602988"/>
            <a:ext cx="1558800" cy="79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23"/>
          <p:cNvSpPr txBox="1"/>
          <p:nvPr>
            <p:ph idx="3" type="title"/>
          </p:nvPr>
        </p:nvSpPr>
        <p:spPr>
          <a:xfrm>
            <a:off x="4697769" y="2294300"/>
            <a:ext cx="16089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7" name="Google Shape;147;p23"/>
          <p:cNvSpPr txBox="1"/>
          <p:nvPr>
            <p:ph idx="4" type="subTitle"/>
          </p:nvPr>
        </p:nvSpPr>
        <p:spPr>
          <a:xfrm>
            <a:off x="4722819" y="2602988"/>
            <a:ext cx="1558800" cy="79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23"/>
          <p:cNvSpPr txBox="1"/>
          <p:nvPr>
            <p:ph idx="5" type="title"/>
          </p:nvPr>
        </p:nvSpPr>
        <p:spPr>
          <a:xfrm>
            <a:off x="6579563" y="2294288"/>
            <a:ext cx="16092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9" name="Google Shape;149;p23"/>
          <p:cNvSpPr txBox="1"/>
          <p:nvPr>
            <p:ph idx="6" type="subTitle"/>
          </p:nvPr>
        </p:nvSpPr>
        <p:spPr>
          <a:xfrm>
            <a:off x="6604763" y="2602988"/>
            <a:ext cx="1558800" cy="79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23"/>
          <p:cNvSpPr/>
          <p:nvPr/>
        </p:nvSpPr>
        <p:spPr>
          <a:xfrm>
            <a:off x="2523675" y="973350"/>
            <a:ext cx="5907000" cy="3196800"/>
          </a:xfrm>
          <a:prstGeom prst="rect">
            <a:avLst/>
          </a:prstGeom>
          <a:solidFill>
            <a:schemeClr val="dk1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3">
  <p:cSld name="CUSTOM_10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4"/>
          <p:cNvSpPr txBox="1"/>
          <p:nvPr>
            <p:ph type="title"/>
          </p:nvPr>
        </p:nvSpPr>
        <p:spPr>
          <a:xfrm rot="-5400000">
            <a:off x="-1038175" y="2289550"/>
            <a:ext cx="4075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53" name="Google Shape;153;p24"/>
          <p:cNvSpPr txBox="1"/>
          <p:nvPr>
            <p:ph idx="2" type="title"/>
          </p:nvPr>
        </p:nvSpPr>
        <p:spPr>
          <a:xfrm>
            <a:off x="2357400" y="3098863"/>
            <a:ext cx="20847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4" name="Google Shape;154;p24"/>
          <p:cNvSpPr txBox="1"/>
          <p:nvPr>
            <p:ph idx="1" type="subTitle"/>
          </p:nvPr>
        </p:nvSpPr>
        <p:spPr>
          <a:xfrm>
            <a:off x="2357375" y="3407563"/>
            <a:ext cx="2084700" cy="79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24"/>
          <p:cNvSpPr txBox="1"/>
          <p:nvPr>
            <p:ph idx="3" type="title"/>
          </p:nvPr>
        </p:nvSpPr>
        <p:spPr>
          <a:xfrm>
            <a:off x="5446249" y="3098863"/>
            <a:ext cx="20847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6" name="Google Shape;156;p24"/>
          <p:cNvSpPr txBox="1"/>
          <p:nvPr>
            <p:ph idx="4" type="subTitle"/>
          </p:nvPr>
        </p:nvSpPr>
        <p:spPr>
          <a:xfrm>
            <a:off x="5446255" y="3407563"/>
            <a:ext cx="2084700" cy="79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1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 txBox="1"/>
          <p:nvPr>
            <p:ph type="title"/>
          </p:nvPr>
        </p:nvSpPr>
        <p:spPr>
          <a:xfrm rot="-5400000">
            <a:off x="-1038175" y="2289550"/>
            <a:ext cx="4075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59" name="Google Shape;159;p25"/>
          <p:cNvSpPr txBox="1"/>
          <p:nvPr>
            <p:ph idx="2" type="title"/>
          </p:nvPr>
        </p:nvSpPr>
        <p:spPr>
          <a:xfrm>
            <a:off x="2261350" y="964050"/>
            <a:ext cx="23823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0" name="Google Shape;160;p25"/>
          <p:cNvSpPr txBox="1"/>
          <p:nvPr>
            <p:ph idx="1" type="subTitle"/>
          </p:nvPr>
        </p:nvSpPr>
        <p:spPr>
          <a:xfrm>
            <a:off x="2261350" y="1272750"/>
            <a:ext cx="2382300" cy="57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25"/>
          <p:cNvSpPr txBox="1"/>
          <p:nvPr>
            <p:ph idx="3" type="title"/>
          </p:nvPr>
        </p:nvSpPr>
        <p:spPr>
          <a:xfrm>
            <a:off x="2261350" y="2313150"/>
            <a:ext cx="23823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2" name="Google Shape;162;p25"/>
          <p:cNvSpPr txBox="1"/>
          <p:nvPr>
            <p:ph idx="4" type="subTitle"/>
          </p:nvPr>
        </p:nvSpPr>
        <p:spPr>
          <a:xfrm>
            <a:off x="2261350" y="2621850"/>
            <a:ext cx="2382300" cy="59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25"/>
          <p:cNvSpPr txBox="1"/>
          <p:nvPr>
            <p:ph idx="5" type="title"/>
          </p:nvPr>
        </p:nvSpPr>
        <p:spPr>
          <a:xfrm>
            <a:off x="2261357" y="3680550"/>
            <a:ext cx="23823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4" name="Google Shape;164;p25"/>
          <p:cNvSpPr txBox="1"/>
          <p:nvPr>
            <p:ph idx="6" type="subTitle"/>
          </p:nvPr>
        </p:nvSpPr>
        <p:spPr>
          <a:xfrm>
            <a:off x="2261375" y="3989250"/>
            <a:ext cx="2382300" cy="59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25"/>
          <p:cNvSpPr txBox="1"/>
          <p:nvPr>
            <p:ph hasCustomPrompt="1" idx="7" type="title"/>
          </p:nvPr>
        </p:nvSpPr>
        <p:spPr>
          <a:xfrm>
            <a:off x="2261350" y="560850"/>
            <a:ext cx="1561500" cy="30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6" name="Google Shape;166;p25"/>
          <p:cNvSpPr txBox="1"/>
          <p:nvPr>
            <p:ph hasCustomPrompt="1" idx="8" type="title"/>
          </p:nvPr>
        </p:nvSpPr>
        <p:spPr>
          <a:xfrm>
            <a:off x="2261350" y="1928250"/>
            <a:ext cx="1561500" cy="30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7" name="Google Shape;167;p25"/>
          <p:cNvSpPr txBox="1"/>
          <p:nvPr>
            <p:ph hasCustomPrompt="1" idx="9" type="title"/>
          </p:nvPr>
        </p:nvSpPr>
        <p:spPr>
          <a:xfrm>
            <a:off x="2261350" y="3295650"/>
            <a:ext cx="1561500" cy="30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4">
  <p:cSld name="CUSTOM_19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6"/>
          <p:cNvSpPr txBox="1"/>
          <p:nvPr>
            <p:ph type="title"/>
          </p:nvPr>
        </p:nvSpPr>
        <p:spPr>
          <a:xfrm rot="-5400000">
            <a:off x="-1041325" y="2292700"/>
            <a:ext cx="4075500" cy="56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70" name="Google Shape;170;p26"/>
          <p:cNvSpPr txBox="1"/>
          <p:nvPr>
            <p:ph idx="2" type="title"/>
          </p:nvPr>
        </p:nvSpPr>
        <p:spPr>
          <a:xfrm>
            <a:off x="2815975" y="2397038"/>
            <a:ext cx="15588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1" name="Google Shape;171;p26"/>
          <p:cNvSpPr txBox="1"/>
          <p:nvPr>
            <p:ph idx="1" type="subTitle"/>
          </p:nvPr>
        </p:nvSpPr>
        <p:spPr>
          <a:xfrm>
            <a:off x="2815975" y="2705738"/>
            <a:ext cx="1558800" cy="79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26"/>
          <p:cNvSpPr txBox="1"/>
          <p:nvPr>
            <p:ph idx="3" type="title"/>
          </p:nvPr>
        </p:nvSpPr>
        <p:spPr>
          <a:xfrm>
            <a:off x="4697775" y="2397038"/>
            <a:ext cx="15588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3" name="Google Shape;173;p26"/>
          <p:cNvSpPr txBox="1"/>
          <p:nvPr>
            <p:ph idx="4" type="subTitle"/>
          </p:nvPr>
        </p:nvSpPr>
        <p:spPr>
          <a:xfrm>
            <a:off x="4697779" y="2705738"/>
            <a:ext cx="1558800" cy="79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26"/>
          <p:cNvSpPr txBox="1"/>
          <p:nvPr>
            <p:ph idx="5" type="title"/>
          </p:nvPr>
        </p:nvSpPr>
        <p:spPr>
          <a:xfrm>
            <a:off x="6579563" y="2397038"/>
            <a:ext cx="1558800" cy="3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5" name="Google Shape;175;p26"/>
          <p:cNvSpPr txBox="1"/>
          <p:nvPr>
            <p:ph idx="6" type="subTitle"/>
          </p:nvPr>
        </p:nvSpPr>
        <p:spPr>
          <a:xfrm>
            <a:off x="6579571" y="2705738"/>
            <a:ext cx="1558800" cy="79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26"/>
          <p:cNvSpPr txBox="1"/>
          <p:nvPr>
            <p:ph hasCustomPrompt="1" idx="7" type="title"/>
          </p:nvPr>
        </p:nvSpPr>
        <p:spPr>
          <a:xfrm>
            <a:off x="3269375" y="1697538"/>
            <a:ext cx="652200" cy="30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7" name="Google Shape;177;p26"/>
          <p:cNvSpPr txBox="1"/>
          <p:nvPr>
            <p:ph hasCustomPrompt="1" idx="8" type="title"/>
          </p:nvPr>
        </p:nvSpPr>
        <p:spPr>
          <a:xfrm>
            <a:off x="5151113" y="1697538"/>
            <a:ext cx="652200" cy="30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8" name="Google Shape;178;p26"/>
          <p:cNvSpPr txBox="1"/>
          <p:nvPr>
            <p:ph hasCustomPrompt="1" idx="9" type="title"/>
          </p:nvPr>
        </p:nvSpPr>
        <p:spPr>
          <a:xfrm>
            <a:off x="7032875" y="1697538"/>
            <a:ext cx="652200" cy="30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9" name="Google Shape;179;p26"/>
          <p:cNvSpPr/>
          <p:nvPr/>
        </p:nvSpPr>
        <p:spPr>
          <a:xfrm>
            <a:off x="2523675" y="973350"/>
            <a:ext cx="5907000" cy="3196800"/>
          </a:xfrm>
          <a:prstGeom prst="rect">
            <a:avLst/>
          </a:prstGeom>
          <a:solidFill>
            <a:schemeClr val="dk1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1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7"/>
          <p:cNvSpPr txBox="1"/>
          <p:nvPr>
            <p:ph type="title"/>
          </p:nvPr>
        </p:nvSpPr>
        <p:spPr>
          <a:xfrm rot="-5400000">
            <a:off x="-825325" y="2092900"/>
            <a:ext cx="4059300" cy="98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2" name="Google Shape;182;p27"/>
          <p:cNvSpPr txBox="1"/>
          <p:nvPr>
            <p:ph idx="1" type="subTitle"/>
          </p:nvPr>
        </p:nvSpPr>
        <p:spPr>
          <a:xfrm>
            <a:off x="2029050" y="1079150"/>
            <a:ext cx="3179700" cy="30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1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8"/>
          <p:cNvSpPr txBox="1"/>
          <p:nvPr>
            <p:ph type="title"/>
          </p:nvPr>
        </p:nvSpPr>
        <p:spPr>
          <a:xfrm>
            <a:off x="952500" y="1482975"/>
            <a:ext cx="2675700" cy="95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5" name="Google Shape;185;p28"/>
          <p:cNvSpPr txBox="1"/>
          <p:nvPr>
            <p:ph idx="1" type="subTitle"/>
          </p:nvPr>
        </p:nvSpPr>
        <p:spPr>
          <a:xfrm>
            <a:off x="952500" y="2434725"/>
            <a:ext cx="2675700" cy="122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14">
    <p:bg>
      <p:bgPr>
        <a:solidFill>
          <a:schemeClr val="dk1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9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8" name="Google Shape;188;p29"/>
          <p:cNvSpPr txBox="1"/>
          <p:nvPr>
            <p:ph idx="1" type="subTitle"/>
          </p:nvPr>
        </p:nvSpPr>
        <p:spPr>
          <a:xfrm>
            <a:off x="713225" y="1079150"/>
            <a:ext cx="7717500" cy="352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15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0"/>
          <p:cNvSpPr txBox="1"/>
          <p:nvPr>
            <p:ph type="title"/>
          </p:nvPr>
        </p:nvSpPr>
        <p:spPr>
          <a:xfrm rot="-5400000">
            <a:off x="-825175" y="2076500"/>
            <a:ext cx="4067400" cy="9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b="1" sz="5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1" name="Google Shape;191;p30"/>
          <p:cNvSpPr txBox="1"/>
          <p:nvPr>
            <p:ph idx="1" type="subTitle"/>
          </p:nvPr>
        </p:nvSpPr>
        <p:spPr>
          <a:xfrm>
            <a:off x="2730150" y="1138025"/>
            <a:ext cx="3683700" cy="110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2" name="Google Shape;192;p30"/>
          <p:cNvSpPr txBox="1"/>
          <p:nvPr/>
        </p:nvSpPr>
        <p:spPr>
          <a:xfrm>
            <a:off x="2730150" y="2837075"/>
            <a:ext cx="3683700" cy="7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b="1" lang="en" sz="1200">
                <a:solidFill>
                  <a:schemeClr val="lt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b="1" lang="en" sz="1200">
                <a:solidFill>
                  <a:schemeClr val="lt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 infographics &amp; images by </a:t>
            </a:r>
            <a:r>
              <a:rPr b="1" lang="en" sz="1200">
                <a:solidFill>
                  <a:schemeClr val="lt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dk1"/>
        </a:solid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" name="Google Shape;24;p4"/>
          <p:cNvSpPr/>
          <p:nvPr/>
        </p:nvSpPr>
        <p:spPr>
          <a:xfrm>
            <a:off x="544275" y="383075"/>
            <a:ext cx="8055300" cy="4377300"/>
          </a:xfrm>
          <a:prstGeom prst="rect">
            <a:avLst/>
          </a:prstGeom>
          <a:solidFill>
            <a:schemeClr val="dk1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16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17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CUSTOM_18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dk1"/>
        </a:solid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1482325" y="2571750"/>
            <a:ext cx="267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" name="Google Shape;28;p5"/>
          <p:cNvSpPr txBox="1"/>
          <p:nvPr>
            <p:ph idx="1" type="subTitle"/>
          </p:nvPr>
        </p:nvSpPr>
        <p:spPr>
          <a:xfrm>
            <a:off x="1482325" y="3144450"/>
            <a:ext cx="2675700" cy="122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2" type="subTitle"/>
          </p:nvPr>
        </p:nvSpPr>
        <p:spPr>
          <a:xfrm>
            <a:off x="5134975" y="1058825"/>
            <a:ext cx="267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ubik"/>
              <a:buNone/>
              <a:defRPr b="1" sz="28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ubik"/>
              <a:buNone/>
              <a:defRPr b="1" sz="2800">
                <a:latin typeface="Rubik"/>
                <a:ea typeface="Rubik"/>
                <a:cs typeface="Rubik"/>
                <a:sym typeface="Rubi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ubik"/>
              <a:buNone/>
              <a:defRPr b="1" sz="2800">
                <a:latin typeface="Rubik"/>
                <a:ea typeface="Rubik"/>
                <a:cs typeface="Rubik"/>
                <a:sym typeface="Rubi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ubik"/>
              <a:buNone/>
              <a:defRPr b="1" sz="2800">
                <a:latin typeface="Rubik"/>
                <a:ea typeface="Rubik"/>
                <a:cs typeface="Rubik"/>
                <a:sym typeface="Rubi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ubik"/>
              <a:buNone/>
              <a:defRPr b="1" sz="2800">
                <a:latin typeface="Rubik"/>
                <a:ea typeface="Rubik"/>
                <a:cs typeface="Rubik"/>
                <a:sym typeface="Rubi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ubik"/>
              <a:buNone/>
              <a:defRPr b="1" sz="2800">
                <a:latin typeface="Rubik"/>
                <a:ea typeface="Rubik"/>
                <a:cs typeface="Rubik"/>
                <a:sym typeface="Rubi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ubik"/>
              <a:buNone/>
              <a:defRPr b="1" sz="2800">
                <a:latin typeface="Rubik"/>
                <a:ea typeface="Rubik"/>
                <a:cs typeface="Rubik"/>
                <a:sym typeface="Rubi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ubik"/>
              <a:buNone/>
              <a:defRPr b="1" sz="2800">
                <a:latin typeface="Rubik"/>
                <a:ea typeface="Rubik"/>
                <a:cs typeface="Rubik"/>
                <a:sym typeface="Rubi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ubik"/>
              <a:buNone/>
              <a:defRPr b="1" sz="2800">
                <a:latin typeface="Rubik"/>
                <a:ea typeface="Rubik"/>
                <a:cs typeface="Rubik"/>
                <a:sym typeface="Rubik"/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3" type="subTitle"/>
          </p:nvPr>
        </p:nvSpPr>
        <p:spPr>
          <a:xfrm>
            <a:off x="5134975" y="1631525"/>
            <a:ext cx="2675700" cy="122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/>
          <p:nvPr>
            <p:ph type="title"/>
          </p:nvPr>
        </p:nvSpPr>
        <p:spPr>
          <a:xfrm rot="-5400000">
            <a:off x="-1034575" y="2286225"/>
            <a:ext cx="4068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3" name="Google Shape;33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solidFill>
          <a:schemeClr val="dk1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/>
          <p:nvPr>
            <p:ph type="title"/>
          </p:nvPr>
        </p:nvSpPr>
        <p:spPr>
          <a:xfrm>
            <a:off x="2549400" y="1561050"/>
            <a:ext cx="4045200" cy="51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" name="Google Shape;37;p7"/>
          <p:cNvSpPr txBox="1"/>
          <p:nvPr>
            <p:ph idx="1" type="subTitle"/>
          </p:nvPr>
        </p:nvSpPr>
        <p:spPr>
          <a:xfrm>
            <a:off x="2549400" y="2073450"/>
            <a:ext cx="4045200" cy="15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7"/>
          <p:cNvSpPr/>
          <p:nvPr/>
        </p:nvSpPr>
        <p:spPr>
          <a:xfrm>
            <a:off x="2476200" y="1239150"/>
            <a:ext cx="4191600" cy="2665200"/>
          </a:xfrm>
          <a:prstGeom prst="rect">
            <a:avLst/>
          </a:prstGeom>
          <a:solidFill>
            <a:schemeClr val="dk1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/>
          <p:nvPr>
            <p:ph type="title"/>
          </p:nvPr>
        </p:nvSpPr>
        <p:spPr>
          <a:xfrm>
            <a:off x="1388100" y="2103050"/>
            <a:ext cx="6367800" cy="120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1" name="Google Shape;41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/>
          <p:nvPr>
            <p:ph type="title"/>
          </p:nvPr>
        </p:nvSpPr>
        <p:spPr>
          <a:xfrm rot="-5400000">
            <a:off x="-568225" y="1830550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9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4" name="Google Shape;44;p9"/>
          <p:cNvSpPr txBox="1"/>
          <p:nvPr>
            <p:ph idx="1" type="subTitle"/>
          </p:nvPr>
        </p:nvSpPr>
        <p:spPr>
          <a:xfrm>
            <a:off x="4302275" y="3816400"/>
            <a:ext cx="4045200" cy="77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chemeClr val="dk1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713225" y="1141525"/>
            <a:ext cx="3933000" cy="80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8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theme" Target="../theme/theme2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"/>
              <a:buNone/>
              <a:defRPr b="1" sz="2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"/>
              <a:buNone/>
              <a:defRPr b="1" sz="2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"/>
              <a:buNone/>
              <a:defRPr b="1" sz="2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"/>
              <a:buNone/>
              <a:defRPr b="1" sz="2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"/>
              <a:buNone/>
              <a:defRPr b="1" sz="2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"/>
              <a:buNone/>
              <a:defRPr b="1" sz="2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"/>
              <a:buNone/>
              <a:defRPr b="1" sz="2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"/>
              <a:buNone/>
              <a:defRPr b="1" sz="2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"/>
              <a:buNone/>
              <a:defRPr b="1" sz="2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png"/><Relationship Id="rId4" Type="http://schemas.openxmlformats.org/officeDocument/2006/relationships/image" Target="../media/image45.jpg"/><Relationship Id="rId9" Type="http://schemas.openxmlformats.org/officeDocument/2006/relationships/image" Target="../media/image56.jpg"/><Relationship Id="rId5" Type="http://schemas.openxmlformats.org/officeDocument/2006/relationships/image" Target="../media/image49.jpg"/><Relationship Id="rId6" Type="http://schemas.openxmlformats.org/officeDocument/2006/relationships/image" Target="../media/image48.jpg"/><Relationship Id="rId7" Type="http://schemas.openxmlformats.org/officeDocument/2006/relationships/image" Target="../media/image47.jpg"/><Relationship Id="rId8" Type="http://schemas.openxmlformats.org/officeDocument/2006/relationships/image" Target="../media/image57.jpg"/><Relationship Id="rId10" Type="http://schemas.openxmlformats.org/officeDocument/2006/relationships/image" Target="../media/image5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png"/><Relationship Id="rId4" Type="http://schemas.openxmlformats.org/officeDocument/2006/relationships/image" Target="../media/image52.jpg"/><Relationship Id="rId9" Type="http://schemas.openxmlformats.org/officeDocument/2006/relationships/image" Target="../media/image54.jpg"/><Relationship Id="rId5" Type="http://schemas.openxmlformats.org/officeDocument/2006/relationships/image" Target="../media/image50.jpg"/><Relationship Id="rId6" Type="http://schemas.openxmlformats.org/officeDocument/2006/relationships/image" Target="../media/image53.jpg"/><Relationship Id="rId7" Type="http://schemas.openxmlformats.org/officeDocument/2006/relationships/image" Target="../media/image58.jpg"/><Relationship Id="rId8" Type="http://schemas.openxmlformats.org/officeDocument/2006/relationships/image" Target="../media/image5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youtu.be/-HmWDMh7zrc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7.png"/><Relationship Id="rId4" Type="http://schemas.openxmlformats.org/officeDocument/2006/relationships/image" Target="../media/image24.png"/><Relationship Id="rId5" Type="http://schemas.openxmlformats.org/officeDocument/2006/relationships/image" Target="../media/image2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png"/><Relationship Id="rId4" Type="http://schemas.openxmlformats.org/officeDocument/2006/relationships/image" Target="../media/image3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png"/><Relationship Id="rId4" Type="http://schemas.openxmlformats.org/officeDocument/2006/relationships/image" Target="../media/image37.jpg"/><Relationship Id="rId5" Type="http://schemas.openxmlformats.org/officeDocument/2006/relationships/image" Target="../media/image32.jpg"/><Relationship Id="rId6" Type="http://schemas.openxmlformats.org/officeDocument/2006/relationships/image" Target="../media/image36.jpg"/><Relationship Id="rId7" Type="http://schemas.openxmlformats.org/officeDocument/2006/relationships/image" Target="../media/image3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png"/><Relationship Id="rId4" Type="http://schemas.openxmlformats.org/officeDocument/2006/relationships/image" Target="../media/image35.jpg"/><Relationship Id="rId5" Type="http://schemas.openxmlformats.org/officeDocument/2006/relationships/image" Target="../media/image38.jpg"/><Relationship Id="rId6" Type="http://schemas.openxmlformats.org/officeDocument/2006/relationships/image" Target="../media/image40.jpg"/><Relationship Id="rId7" Type="http://schemas.openxmlformats.org/officeDocument/2006/relationships/image" Target="../media/image3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png"/><Relationship Id="rId4" Type="http://schemas.openxmlformats.org/officeDocument/2006/relationships/image" Target="../media/image41.jpg"/><Relationship Id="rId5" Type="http://schemas.openxmlformats.org/officeDocument/2006/relationships/image" Target="../media/image43.jpg"/><Relationship Id="rId6" Type="http://schemas.openxmlformats.org/officeDocument/2006/relationships/image" Target="../media/image46.jpg"/><Relationship Id="rId7" Type="http://schemas.openxmlformats.org/officeDocument/2006/relationships/image" Target="../media/image42.jpg"/><Relationship Id="rId8" Type="http://schemas.openxmlformats.org/officeDocument/2006/relationships/image" Target="../media/image4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4"/>
          <p:cNvSpPr txBox="1"/>
          <p:nvPr>
            <p:ph type="ctrTitle"/>
          </p:nvPr>
        </p:nvSpPr>
        <p:spPr>
          <a:xfrm>
            <a:off x="713250" y="1553250"/>
            <a:ext cx="6094200" cy="165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/>
              <a:t>Fashion Consultant Project</a:t>
            </a:r>
            <a:endParaRPr sz="4600"/>
          </a:p>
        </p:txBody>
      </p:sp>
      <p:sp>
        <p:nvSpPr>
          <p:cNvPr id="201" name="Google Shape;201;p34"/>
          <p:cNvSpPr txBox="1"/>
          <p:nvPr>
            <p:ph idx="1" type="subTitle"/>
          </p:nvPr>
        </p:nvSpPr>
        <p:spPr>
          <a:xfrm>
            <a:off x="713225" y="3243750"/>
            <a:ext cx="6094200" cy="3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Lenani McFarland, Priya Limbachiya, &amp; Jessica Graca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3"/>
          <p:cNvSpPr txBox="1"/>
          <p:nvPr>
            <p:ph type="title"/>
          </p:nvPr>
        </p:nvSpPr>
        <p:spPr>
          <a:xfrm>
            <a:off x="2549400" y="1237050"/>
            <a:ext cx="4045200" cy="51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OUTFIT #3 DETAILS</a:t>
            </a:r>
            <a:endParaRPr/>
          </a:p>
        </p:txBody>
      </p:sp>
      <p:sp>
        <p:nvSpPr>
          <p:cNvPr id="277" name="Google Shape;277;p43"/>
          <p:cNvSpPr txBox="1"/>
          <p:nvPr>
            <p:ph idx="1" type="subTitle"/>
          </p:nvPr>
        </p:nvSpPr>
        <p:spPr>
          <a:xfrm>
            <a:off x="2549400" y="1632450"/>
            <a:ext cx="4045200" cy="9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n">
                <a:solidFill>
                  <a:schemeClr val="lt2"/>
                </a:solidFill>
              </a:rPr>
              <a:t>BLACK SATIN DRESS</a:t>
            </a:r>
            <a:endParaRPr>
              <a:solidFill>
                <a:schemeClr val="lt2"/>
              </a:solidFill>
            </a:endParaRPr>
          </a:p>
          <a:p>
            <a:pPr indent="-3175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n">
                <a:solidFill>
                  <a:schemeClr val="lt2"/>
                </a:solidFill>
              </a:rPr>
              <a:t>STILETTO BOOT HEELS</a:t>
            </a:r>
            <a:endParaRPr>
              <a:solidFill>
                <a:schemeClr val="lt2"/>
              </a:solidFill>
            </a:endParaRPr>
          </a:p>
          <a:p>
            <a:pPr indent="-3175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n">
                <a:solidFill>
                  <a:schemeClr val="lt2"/>
                </a:solidFill>
              </a:rPr>
              <a:t>BLACK LACE GLOVES</a:t>
            </a:r>
            <a:endParaRPr>
              <a:solidFill>
                <a:schemeClr val="lt2"/>
              </a:solidFill>
            </a:endParaRPr>
          </a:p>
          <a:p>
            <a:pPr indent="-3175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n">
                <a:solidFill>
                  <a:schemeClr val="lt2"/>
                </a:solidFill>
              </a:rPr>
              <a:t>SILVER ACCENT BELT</a:t>
            </a:r>
            <a:endParaRPr>
              <a:solidFill>
                <a:schemeClr val="lt2"/>
              </a:solidFill>
            </a:endParaRPr>
          </a:p>
          <a:p>
            <a:pPr indent="-3175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n">
                <a:solidFill>
                  <a:schemeClr val="lt2"/>
                </a:solidFill>
              </a:rPr>
              <a:t>SILVER CHARM BLACK PURSE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278" name="Google Shape;278;p43"/>
          <p:cNvSpPr txBox="1"/>
          <p:nvPr>
            <p:ph type="title"/>
          </p:nvPr>
        </p:nvSpPr>
        <p:spPr>
          <a:xfrm>
            <a:off x="2593800" y="2709150"/>
            <a:ext cx="4045200" cy="51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HAIR &amp; MAKEUP</a:t>
            </a:r>
            <a:endParaRPr/>
          </a:p>
        </p:txBody>
      </p:sp>
      <p:sp>
        <p:nvSpPr>
          <p:cNvPr id="279" name="Google Shape;279;p43"/>
          <p:cNvSpPr txBox="1"/>
          <p:nvPr>
            <p:ph idx="1" type="subTitle"/>
          </p:nvPr>
        </p:nvSpPr>
        <p:spPr>
          <a:xfrm>
            <a:off x="2593800" y="3131550"/>
            <a:ext cx="4045200" cy="9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n">
                <a:solidFill>
                  <a:schemeClr val="lt2"/>
                </a:solidFill>
              </a:rPr>
              <a:t>SIMPLE BLACK SMOKEY LINER</a:t>
            </a:r>
            <a:endParaRPr>
              <a:solidFill>
                <a:schemeClr val="lt2"/>
              </a:solidFill>
            </a:endParaRPr>
          </a:p>
          <a:p>
            <a:pPr indent="-3175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n">
                <a:solidFill>
                  <a:schemeClr val="lt2"/>
                </a:solidFill>
              </a:rPr>
              <a:t>BLUE CONTACTS</a:t>
            </a:r>
            <a:endParaRPr>
              <a:solidFill>
                <a:schemeClr val="lt2"/>
              </a:solidFill>
            </a:endParaRPr>
          </a:p>
          <a:p>
            <a:pPr indent="-3175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n">
                <a:solidFill>
                  <a:schemeClr val="lt2"/>
                </a:solidFill>
              </a:rPr>
              <a:t>SLICKED BACK “WET” LOOK</a:t>
            </a:r>
            <a:endParaRPr>
              <a:solidFill>
                <a:schemeClr val="lt2"/>
              </a:solidFill>
            </a:endParaRPr>
          </a:p>
        </p:txBody>
      </p:sp>
      <p:pic>
        <p:nvPicPr>
          <p:cNvPr id="280" name="Google Shape;28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0075" y="2872043"/>
            <a:ext cx="1716925" cy="185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4"/>
          <p:cNvSpPr txBox="1"/>
          <p:nvPr>
            <p:ph type="title"/>
          </p:nvPr>
        </p:nvSpPr>
        <p:spPr>
          <a:xfrm>
            <a:off x="2215200" y="76050"/>
            <a:ext cx="4713600" cy="51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OUTFIT #4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STREETWEAR</a:t>
            </a:r>
            <a:endParaRPr sz="2400"/>
          </a:p>
        </p:txBody>
      </p:sp>
      <p:pic>
        <p:nvPicPr>
          <p:cNvPr id="286" name="Google Shape;286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-264761" y="1734012"/>
            <a:ext cx="2524298" cy="189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4"/>
          <p:cNvPicPr preferRelativeResize="0"/>
          <p:nvPr/>
        </p:nvPicPr>
        <p:blipFill rotWithShape="1">
          <a:blip r:embed="rId5">
            <a:alphaModFix/>
          </a:blip>
          <a:srcRect b="0" l="4084" r="4541" t="0"/>
          <a:stretch/>
        </p:blipFill>
        <p:spPr>
          <a:xfrm rot="5400000">
            <a:off x="1800711" y="923063"/>
            <a:ext cx="2065352" cy="1695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4"/>
          <p:cNvPicPr preferRelativeResize="0"/>
          <p:nvPr/>
        </p:nvPicPr>
        <p:blipFill rotWithShape="1">
          <a:blip r:embed="rId6">
            <a:alphaModFix/>
          </a:blip>
          <a:srcRect b="5646" l="0" r="0" t="8803"/>
          <a:stretch/>
        </p:blipFill>
        <p:spPr>
          <a:xfrm rot="10800000">
            <a:off x="3722774" y="735674"/>
            <a:ext cx="1814776" cy="207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44"/>
          <p:cNvPicPr preferRelativeResize="0"/>
          <p:nvPr/>
        </p:nvPicPr>
        <p:blipFill rotWithShape="1">
          <a:blip r:embed="rId7">
            <a:alphaModFix/>
          </a:blip>
          <a:srcRect b="0" l="0" r="0" t="1912"/>
          <a:stretch/>
        </p:blipFill>
        <p:spPr>
          <a:xfrm rot="10800000">
            <a:off x="5579325" y="740288"/>
            <a:ext cx="1575675" cy="2060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4"/>
          <p:cNvPicPr preferRelativeResize="0"/>
          <p:nvPr/>
        </p:nvPicPr>
        <p:blipFill rotWithShape="1">
          <a:blip r:embed="rId8">
            <a:alphaModFix/>
          </a:blip>
          <a:srcRect b="12544" l="0" r="0" t="8360"/>
          <a:stretch/>
        </p:blipFill>
        <p:spPr>
          <a:xfrm>
            <a:off x="2934000" y="2880450"/>
            <a:ext cx="1472774" cy="155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4"/>
          <p:cNvPicPr preferRelativeResize="0"/>
          <p:nvPr/>
        </p:nvPicPr>
        <p:blipFill rotWithShape="1">
          <a:blip r:embed="rId9">
            <a:alphaModFix/>
          </a:blip>
          <a:srcRect b="15451" l="0" r="0" t="13211"/>
          <a:stretch/>
        </p:blipFill>
        <p:spPr>
          <a:xfrm>
            <a:off x="4832400" y="2880450"/>
            <a:ext cx="1632791" cy="155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4"/>
          <p:cNvPicPr preferRelativeResize="0"/>
          <p:nvPr/>
        </p:nvPicPr>
        <p:blipFill rotWithShape="1">
          <a:blip r:embed="rId10">
            <a:alphaModFix/>
          </a:blip>
          <a:srcRect b="0" l="0" r="4141" t="0"/>
          <a:stretch/>
        </p:blipFill>
        <p:spPr>
          <a:xfrm>
            <a:off x="7196775" y="1418475"/>
            <a:ext cx="1814776" cy="2524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5"/>
          <p:cNvSpPr txBox="1"/>
          <p:nvPr>
            <p:ph type="title"/>
          </p:nvPr>
        </p:nvSpPr>
        <p:spPr>
          <a:xfrm>
            <a:off x="2549400" y="1237050"/>
            <a:ext cx="4045200" cy="51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OUTFIT #4 DETAILS</a:t>
            </a:r>
            <a:endParaRPr/>
          </a:p>
        </p:txBody>
      </p:sp>
      <p:sp>
        <p:nvSpPr>
          <p:cNvPr id="298" name="Google Shape;298;p45"/>
          <p:cNvSpPr txBox="1"/>
          <p:nvPr>
            <p:ph idx="1" type="subTitle"/>
          </p:nvPr>
        </p:nvSpPr>
        <p:spPr>
          <a:xfrm>
            <a:off x="2549400" y="1632450"/>
            <a:ext cx="4045200" cy="9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n">
                <a:solidFill>
                  <a:schemeClr val="lt2"/>
                </a:solidFill>
              </a:rPr>
              <a:t>BLACK PUFFER JACKET</a:t>
            </a:r>
            <a:endParaRPr>
              <a:solidFill>
                <a:schemeClr val="lt2"/>
              </a:solidFill>
            </a:endParaRPr>
          </a:p>
          <a:p>
            <a:pPr indent="-3175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n">
                <a:solidFill>
                  <a:schemeClr val="lt2"/>
                </a:solidFill>
              </a:rPr>
              <a:t>OLIVE GREEN TACTICAL VEST</a:t>
            </a:r>
            <a:endParaRPr>
              <a:solidFill>
                <a:schemeClr val="lt2"/>
              </a:solidFill>
            </a:endParaRPr>
          </a:p>
          <a:p>
            <a:pPr indent="-3175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n">
                <a:solidFill>
                  <a:schemeClr val="lt2"/>
                </a:solidFill>
              </a:rPr>
              <a:t>BLACK ZIPPER TOP</a:t>
            </a:r>
            <a:endParaRPr>
              <a:solidFill>
                <a:schemeClr val="lt2"/>
              </a:solidFill>
            </a:endParaRPr>
          </a:p>
          <a:p>
            <a:pPr indent="-3175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n">
                <a:solidFill>
                  <a:schemeClr val="lt2"/>
                </a:solidFill>
              </a:rPr>
              <a:t>BLACK TECH WEAR PANTS</a:t>
            </a:r>
            <a:endParaRPr>
              <a:solidFill>
                <a:schemeClr val="lt2"/>
              </a:solidFill>
            </a:endParaRPr>
          </a:p>
          <a:p>
            <a:pPr indent="-3175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n">
                <a:solidFill>
                  <a:schemeClr val="lt2"/>
                </a:solidFill>
              </a:rPr>
              <a:t>OLIVE GREEN MILITARY BELT</a:t>
            </a:r>
            <a:endParaRPr>
              <a:solidFill>
                <a:schemeClr val="lt2"/>
              </a:solidFill>
            </a:endParaRPr>
          </a:p>
          <a:p>
            <a:pPr indent="-3175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n">
                <a:solidFill>
                  <a:schemeClr val="lt2"/>
                </a:solidFill>
              </a:rPr>
              <a:t>BLACK PLATFORM BOOTS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299" name="Google Shape;299;p45"/>
          <p:cNvSpPr txBox="1"/>
          <p:nvPr>
            <p:ph type="title"/>
          </p:nvPr>
        </p:nvSpPr>
        <p:spPr>
          <a:xfrm>
            <a:off x="2593800" y="2880150"/>
            <a:ext cx="4045200" cy="51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HAIR &amp; MAKEUP</a:t>
            </a:r>
            <a:endParaRPr/>
          </a:p>
        </p:txBody>
      </p:sp>
      <p:sp>
        <p:nvSpPr>
          <p:cNvPr id="300" name="Google Shape;300;p45"/>
          <p:cNvSpPr txBox="1"/>
          <p:nvPr>
            <p:ph idx="1" type="subTitle"/>
          </p:nvPr>
        </p:nvSpPr>
        <p:spPr>
          <a:xfrm>
            <a:off x="2549400" y="3131550"/>
            <a:ext cx="4045200" cy="9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n">
                <a:solidFill>
                  <a:schemeClr val="lt2"/>
                </a:solidFill>
              </a:rPr>
              <a:t>NATURAL </a:t>
            </a:r>
            <a:endParaRPr>
              <a:solidFill>
                <a:schemeClr val="lt2"/>
              </a:solidFill>
            </a:endParaRPr>
          </a:p>
          <a:p>
            <a:pPr indent="-3175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n">
                <a:solidFill>
                  <a:schemeClr val="lt2"/>
                </a:solidFill>
              </a:rPr>
              <a:t>LOOSE MID PONY WITH MONEY PIECES</a:t>
            </a:r>
            <a:endParaRPr>
              <a:solidFill>
                <a:schemeClr val="lt2"/>
              </a:solidFill>
            </a:endParaRPr>
          </a:p>
        </p:txBody>
      </p:sp>
      <p:pic>
        <p:nvPicPr>
          <p:cNvPr id="301" name="Google Shape;30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0075" y="2872043"/>
            <a:ext cx="1716925" cy="185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6"/>
          <p:cNvSpPr txBox="1"/>
          <p:nvPr>
            <p:ph type="title"/>
          </p:nvPr>
        </p:nvSpPr>
        <p:spPr>
          <a:xfrm>
            <a:off x="596400" y="337050"/>
            <a:ext cx="4045200" cy="51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OUTFIT #5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RECORDING STUDIO</a:t>
            </a:r>
            <a:endParaRPr/>
          </a:p>
        </p:txBody>
      </p:sp>
      <p:pic>
        <p:nvPicPr>
          <p:cNvPr id="307" name="Google Shape;30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321000" y="1287000"/>
            <a:ext cx="1992000" cy="265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46"/>
          <p:cNvPicPr preferRelativeResize="0"/>
          <p:nvPr/>
        </p:nvPicPr>
        <p:blipFill rotWithShape="1">
          <a:blip r:embed="rId5">
            <a:alphaModFix/>
          </a:blip>
          <a:srcRect b="17587" l="0" r="0" t="17871"/>
          <a:stretch/>
        </p:blipFill>
        <p:spPr>
          <a:xfrm>
            <a:off x="2872500" y="1287000"/>
            <a:ext cx="1586999" cy="1365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46"/>
          <p:cNvPicPr preferRelativeResize="0"/>
          <p:nvPr/>
        </p:nvPicPr>
        <p:blipFill rotWithShape="1">
          <a:blip r:embed="rId6">
            <a:alphaModFix/>
          </a:blip>
          <a:srcRect b="14241" l="0" r="0" t="15326"/>
          <a:stretch/>
        </p:blipFill>
        <p:spPr>
          <a:xfrm>
            <a:off x="4839000" y="1318500"/>
            <a:ext cx="1387150" cy="1302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6889500" y="1292000"/>
            <a:ext cx="1984500" cy="264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46"/>
          <p:cNvPicPr preferRelativeResize="0"/>
          <p:nvPr/>
        </p:nvPicPr>
        <p:blipFill rotWithShape="1">
          <a:blip r:embed="rId8">
            <a:alphaModFix/>
          </a:blip>
          <a:srcRect b="32764" l="0" r="0" t="20866"/>
          <a:stretch/>
        </p:blipFill>
        <p:spPr>
          <a:xfrm>
            <a:off x="2737150" y="2693450"/>
            <a:ext cx="1798499" cy="1111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46"/>
          <p:cNvPicPr preferRelativeResize="0"/>
          <p:nvPr/>
        </p:nvPicPr>
        <p:blipFill rotWithShape="1">
          <a:blip r:embed="rId9">
            <a:alphaModFix/>
          </a:blip>
          <a:srcRect b="18222" l="0" r="0" t="11959"/>
          <a:stretch/>
        </p:blipFill>
        <p:spPr>
          <a:xfrm>
            <a:off x="4886850" y="2648301"/>
            <a:ext cx="1291457" cy="1202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7"/>
          <p:cNvSpPr txBox="1"/>
          <p:nvPr>
            <p:ph type="title"/>
          </p:nvPr>
        </p:nvSpPr>
        <p:spPr>
          <a:xfrm>
            <a:off x="2549400" y="1237050"/>
            <a:ext cx="4045200" cy="51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OUTFIT #5 DETAILS</a:t>
            </a:r>
            <a:endParaRPr/>
          </a:p>
        </p:txBody>
      </p:sp>
      <p:sp>
        <p:nvSpPr>
          <p:cNvPr id="318" name="Google Shape;318;p47"/>
          <p:cNvSpPr txBox="1"/>
          <p:nvPr>
            <p:ph idx="1" type="subTitle"/>
          </p:nvPr>
        </p:nvSpPr>
        <p:spPr>
          <a:xfrm>
            <a:off x="2549400" y="1515450"/>
            <a:ext cx="4045200" cy="9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n">
                <a:solidFill>
                  <a:schemeClr val="lt2"/>
                </a:solidFill>
              </a:rPr>
              <a:t>GREY SKELETON ZIP UP</a:t>
            </a:r>
            <a:endParaRPr>
              <a:solidFill>
                <a:schemeClr val="lt2"/>
              </a:solidFill>
            </a:endParaRPr>
          </a:p>
          <a:p>
            <a:pPr indent="-3175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n">
                <a:solidFill>
                  <a:schemeClr val="lt2"/>
                </a:solidFill>
              </a:rPr>
              <a:t>BLACK TANK TOP</a:t>
            </a:r>
            <a:endParaRPr>
              <a:solidFill>
                <a:schemeClr val="lt2"/>
              </a:solidFill>
            </a:endParaRPr>
          </a:p>
          <a:p>
            <a:pPr indent="-3175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n">
                <a:solidFill>
                  <a:schemeClr val="lt2"/>
                </a:solidFill>
              </a:rPr>
              <a:t>BLACK STUDDED BELT</a:t>
            </a:r>
            <a:endParaRPr>
              <a:solidFill>
                <a:schemeClr val="lt2"/>
              </a:solidFill>
            </a:endParaRPr>
          </a:p>
          <a:p>
            <a:pPr indent="-3175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n">
                <a:solidFill>
                  <a:schemeClr val="lt2"/>
                </a:solidFill>
              </a:rPr>
              <a:t>TAN CARGO PANTS</a:t>
            </a:r>
            <a:endParaRPr>
              <a:solidFill>
                <a:schemeClr val="lt2"/>
              </a:solidFill>
            </a:endParaRPr>
          </a:p>
          <a:p>
            <a:pPr indent="-3175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n">
                <a:solidFill>
                  <a:schemeClr val="lt2"/>
                </a:solidFill>
              </a:rPr>
              <a:t>BEIGE TENNIS SHOES</a:t>
            </a:r>
            <a:endParaRPr>
              <a:solidFill>
                <a:schemeClr val="lt2"/>
              </a:solidFill>
            </a:endParaRPr>
          </a:p>
          <a:p>
            <a:pPr indent="-3175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n">
                <a:solidFill>
                  <a:schemeClr val="lt2"/>
                </a:solidFill>
              </a:rPr>
              <a:t>ED HARDY BASEBALL CAP</a:t>
            </a:r>
            <a:endParaRPr>
              <a:solidFill>
                <a:schemeClr val="lt2"/>
              </a:solidFill>
            </a:endParaRPr>
          </a:p>
          <a:p>
            <a:pPr indent="-3175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n">
                <a:solidFill>
                  <a:schemeClr val="lt2"/>
                </a:solidFill>
              </a:rPr>
              <a:t>BLACK FINGERLESS GLOVES</a:t>
            </a:r>
            <a:endParaRPr>
              <a:solidFill>
                <a:schemeClr val="lt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319" name="Google Shape;319;p47"/>
          <p:cNvSpPr txBox="1"/>
          <p:nvPr>
            <p:ph type="title"/>
          </p:nvPr>
        </p:nvSpPr>
        <p:spPr>
          <a:xfrm>
            <a:off x="2593800" y="3037350"/>
            <a:ext cx="4045200" cy="51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HAIR &amp; MAKEUP</a:t>
            </a:r>
            <a:endParaRPr/>
          </a:p>
        </p:txBody>
      </p:sp>
      <p:sp>
        <p:nvSpPr>
          <p:cNvPr id="320" name="Google Shape;320;p47"/>
          <p:cNvSpPr txBox="1"/>
          <p:nvPr>
            <p:ph idx="1" type="subTitle"/>
          </p:nvPr>
        </p:nvSpPr>
        <p:spPr>
          <a:xfrm>
            <a:off x="2549400" y="3351750"/>
            <a:ext cx="4045200" cy="9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n">
                <a:solidFill>
                  <a:schemeClr val="lt2"/>
                </a:solidFill>
              </a:rPr>
              <a:t>NATURAL</a:t>
            </a:r>
            <a:endParaRPr>
              <a:solidFill>
                <a:schemeClr val="lt2"/>
              </a:solidFill>
            </a:endParaRPr>
          </a:p>
          <a:p>
            <a:pPr indent="-3175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n">
                <a:solidFill>
                  <a:schemeClr val="lt2"/>
                </a:solidFill>
              </a:rPr>
              <a:t>STRAIGHT DOWN</a:t>
            </a:r>
            <a:endParaRPr>
              <a:solidFill>
                <a:schemeClr val="lt2"/>
              </a:solidFill>
            </a:endParaRPr>
          </a:p>
        </p:txBody>
      </p:sp>
      <p:pic>
        <p:nvPicPr>
          <p:cNvPr id="321" name="Google Shape;32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0075" y="2872043"/>
            <a:ext cx="1716925" cy="185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8"/>
          <p:cNvSpPr txBox="1"/>
          <p:nvPr>
            <p:ph type="title"/>
          </p:nvPr>
        </p:nvSpPr>
        <p:spPr>
          <a:xfrm>
            <a:off x="1780875" y="287600"/>
            <a:ext cx="5917800" cy="51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VIDEO PRESENTATION</a:t>
            </a:r>
            <a:endParaRPr sz="3500"/>
          </a:p>
        </p:txBody>
      </p:sp>
      <p:sp>
        <p:nvSpPr>
          <p:cNvPr id="327" name="Google Shape;327;p48"/>
          <p:cNvSpPr txBox="1"/>
          <p:nvPr>
            <p:ph type="title"/>
          </p:nvPr>
        </p:nvSpPr>
        <p:spPr>
          <a:xfrm>
            <a:off x="2648975" y="2315550"/>
            <a:ext cx="5337300" cy="51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chemeClr val="hlink"/>
                </a:solidFill>
                <a:hlinkClick r:id="rId3"/>
              </a:rPr>
              <a:t>https://youtu.be/-HmWDMh7zrc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5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CLIENT</a:t>
            </a:r>
            <a:endParaRPr/>
          </a:p>
        </p:txBody>
      </p:sp>
      <p:sp>
        <p:nvSpPr>
          <p:cNvPr id="207" name="Google Shape;207;p35"/>
          <p:cNvSpPr txBox="1"/>
          <p:nvPr>
            <p:ph idx="1" type="body"/>
          </p:nvPr>
        </p:nvSpPr>
        <p:spPr>
          <a:xfrm>
            <a:off x="713225" y="1191100"/>
            <a:ext cx="3695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lt1"/>
                </a:solidFill>
              </a:rPr>
              <a:t>NAME: </a:t>
            </a:r>
            <a:r>
              <a:rPr lang="en" sz="800">
                <a:solidFill>
                  <a:schemeClr val="lt1"/>
                </a:solidFill>
              </a:rPr>
              <a:t>Jessica Graca</a:t>
            </a:r>
            <a:endParaRPr sz="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lt1"/>
                </a:solidFill>
              </a:rPr>
              <a:t>ADDRESS:</a:t>
            </a:r>
            <a:r>
              <a:rPr lang="en" sz="800">
                <a:solidFill>
                  <a:schemeClr val="lt1"/>
                </a:solidFill>
              </a:rPr>
              <a:t> 358 W 45th</a:t>
            </a:r>
            <a:endParaRPr sz="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lt1"/>
                </a:solidFill>
              </a:rPr>
              <a:t>CELL PHONE:</a:t>
            </a:r>
            <a:r>
              <a:rPr lang="en" sz="800">
                <a:solidFill>
                  <a:schemeClr val="lt1"/>
                </a:solidFill>
              </a:rPr>
              <a:t> 516-492-9451</a:t>
            </a:r>
            <a:endParaRPr sz="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lt1"/>
                </a:solidFill>
              </a:rPr>
              <a:t>EMAIL: </a:t>
            </a:r>
            <a:r>
              <a:rPr lang="en" sz="800">
                <a:solidFill>
                  <a:schemeClr val="lt1"/>
                </a:solidFill>
              </a:rPr>
              <a:t>jessgracabusiness@gmail.com</a:t>
            </a:r>
            <a:endParaRPr sz="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lt1"/>
                </a:solidFill>
              </a:rPr>
              <a:t>BEST WAY AND TIME TO CONTACT YOU: </a:t>
            </a:r>
            <a:r>
              <a:rPr lang="en" sz="800">
                <a:solidFill>
                  <a:schemeClr val="lt1"/>
                </a:solidFill>
              </a:rPr>
              <a:t>Email, weekdays</a:t>
            </a:r>
            <a:endParaRPr sz="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lt1"/>
                </a:solidFill>
              </a:rPr>
              <a:t>CAREER / JOB TITLE / COMPANY : </a:t>
            </a:r>
            <a:r>
              <a:rPr lang="en" sz="800">
                <a:solidFill>
                  <a:schemeClr val="lt1"/>
                </a:solidFill>
              </a:rPr>
              <a:t>Lead singer of rock band</a:t>
            </a:r>
            <a:endParaRPr sz="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lt1"/>
                </a:solidFill>
              </a:rPr>
              <a:t>HEIGHT : </a:t>
            </a:r>
            <a:r>
              <a:rPr lang="en" sz="800">
                <a:solidFill>
                  <a:schemeClr val="lt1"/>
                </a:solidFill>
              </a:rPr>
              <a:t>5'3  |  </a:t>
            </a:r>
            <a:r>
              <a:rPr b="1" lang="en" sz="800">
                <a:solidFill>
                  <a:schemeClr val="lt1"/>
                </a:solidFill>
              </a:rPr>
              <a:t>WEIGHT : </a:t>
            </a:r>
            <a:r>
              <a:rPr lang="en" sz="800">
                <a:solidFill>
                  <a:schemeClr val="lt1"/>
                </a:solidFill>
              </a:rPr>
              <a:t>114  |  </a:t>
            </a:r>
            <a:r>
              <a:rPr b="1" lang="en" sz="800">
                <a:solidFill>
                  <a:schemeClr val="lt1"/>
                </a:solidFill>
              </a:rPr>
              <a:t>HAIR COLOR : </a:t>
            </a:r>
            <a:r>
              <a:rPr lang="en" sz="800">
                <a:solidFill>
                  <a:schemeClr val="lt1"/>
                </a:solidFill>
              </a:rPr>
              <a:t>Two-tone (dark brown and blonde) | </a:t>
            </a:r>
            <a:r>
              <a:rPr b="1" lang="en" sz="800">
                <a:solidFill>
                  <a:schemeClr val="lt1"/>
                </a:solidFill>
              </a:rPr>
              <a:t>HAIR STYLE :</a:t>
            </a:r>
            <a:r>
              <a:rPr lang="en" sz="800">
                <a:solidFill>
                  <a:schemeClr val="lt1"/>
                </a:solidFill>
              </a:rPr>
              <a:t> Below shoulder / wavy | </a:t>
            </a:r>
            <a:r>
              <a:rPr b="1" lang="en" sz="800">
                <a:solidFill>
                  <a:schemeClr val="lt1"/>
                </a:solidFill>
              </a:rPr>
              <a:t>EYE COLOR: </a:t>
            </a:r>
            <a:r>
              <a:rPr lang="en" sz="800">
                <a:solidFill>
                  <a:schemeClr val="lt1"/>
                </a:solidFill>
              </a:rPr>
              <a:t>Dark brown </a:t>
            </a:r>
            <a:r>
              <a:rPr b="1" lang="en" sz="800">
                <a:solidFill>
                  <a:schemeClr val="lt1"/>
                </a:solidFill>
              </a:rPr>
              <a:t>JACKET / SUIT :</a:t>
            </a:r>
            <a:r>
              <a:rPr lang="en" sz="800">
                <a:solidFill>
                  <a:schemeClr val="lt1"/>
                </a:solidFill>
              </a:rPr>
              <a:t> M-L  |  </a:t>
            </a:r>
            <a:r>
              <a:rPr b="1" lang="en" sz="800">
                <a:solidFill>
                  <a:schemeClr val="lt1"/>
                </a:solidFill>
              </a:rPr>
              <a:t>TOP / BLOUSE : </a:t>
            </a:r>
            <a:r>
              <a:rPr lang="en" sz="800">
                <a:solidFill>
                  <a:schemeClr val="lt1"/>
                </a:solidFill>
              </a:rPr>
              <a:t>XS - XL | </a:t>
            </a:r>
            <a:r>
              <a:rPr b="1" lang="en" sz="800">
                <a:solidFill>
                  <a:schemeClr val="lt1"/>
                </a:solidFill>
              </a:rPr>
              <a:t>OUTERWEAR :</a:t>
            </a:r>
            <a:r>
              <a:rPr lang="en" sz="800">
                <a:solidFill>
                  <a:schemeClr val="lt1"/>
                </a:solidFill>
              </a:rPr>
              <a:t> M-L | </a:t>
            </a:r>
            <a:r>
              <a:rPr b="1" lang="en" sz="800">
                <a:solidFill>
                  <a:schemeClr val="lt1"/>
                </a:solidFill>
              </a:rPr>
              <a:t>SKIRT / PANT</a:t>
            </a:r>
            <a:r>
              <a:rPr lang="en" sz="800">
                <a:solidFill>
                  <a:schemeClr val="lt1"/>
                </a:solidFill>
              </a:rPr>
              <a:t>: XS-XL | </a:t>
            </a:r>
            <a:r>
              <a:rPr b="1" lang="en" sz="800">
                <a:solidFill>
                  <a:schemeClr val="lt1"/>
                </a:solidFill>
              </a:rPr>
              <a:t>DRESS: </a:t>
            </a:r>
            <a:r>
              <a:rPr lang="en" sz="800">
                <a:solidFill>
                  <a:schemeClr val="lt1"/>
                </a:solidFill>
              </a:rPr>
              <a:t>XS - S | </a:t>
            </a:r>
            <a:r>
              <a:rPr b="1" lang="en" sz="800">
                <a:solidFill>
                  <a:schemeClr val="lt1"/>
                </a:solidFill>
              </a:rPr>
              <a:t>SHOES</a:t>
            </a:r>
            <a:r>
              <a:rPr lang="en" sz="800">
                <a:solidFill>
                  <a:schemeClr val="lt1"/>
                </a:solidFill>
              </a:rPr>
              <a:t> 6.5 / 7 US Womens</a:t>
            </a:r>
            <a:endParaRPr sz="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</p:txBody>
      </p:sp>
      <p:pic>
        <p:nvPicPr>
          <p:cNvPr id="208" name="Google Shape;20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0075" y="2872043"/>
            <a:ext cx="1716925" cy="185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8125" y="585625"/>
            <a:ext cx="2170350" cy="397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6"/>
          <p:cNvSpPr/>
          <p:nvPr/>
        </p:nvSpPr>
        <p:spPr>
          <a:xfrm rot="-5400000">
            <a:off x="4650875" y="156275"/>
            <a:ext cx="4149900" cy="484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36"/>
          <p:cNvSpPr/>
          <p:nvPr/>
        </p:nvSpPr>
        <p:spPr>
          <a:xfrm rot="-5400000">
            <a:off x="-1556400" y="1471125"/>
            <a:ext cx="5213700" cy="2209500"/>
          </a:xfrm>
          <a:prstGeom prst="rect">
            <a:avLst/>
          </a:prstGeom>
          <a:solidFill>
            <a:schemeClr val="dk1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36"/>
          <p:cNvSpPr txBox="1"/>
          <p:nvPr>
            <p:ph type="title"/>
          </p:nvPr>
        </p:nvSpPr>
        <p:spPr>
          <a:xfrm rot="-5400000">
            <a:off x="-1147650" y="1840650"/>
            <a:ext cx="51234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/>
              <a:t>QUESTIONNAIRE</a:t>
            </a:r>
            <a:endParaRPr sz="4700"/>
          </a:p>
        </p:txBody>
      </p:sp>
      <p:sp>
        <p:nvSpPr>
          <p:cNvPr id="217" name="Google Shape;217;p36"/>
          <p:cNvSpPr txBox="1"/>
          <p:nvPr/>
        </p:nvSpPr>
        <p:spPr>
          <a:xfrm>
            <a:off x="3437625" y="790475"/>
            <a:ext cx="5304300" cy="28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Char char="-"/>
            </a:pPr>
            <a:r>
              <a:rPr b="1" lang="en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STYLE DESCRIPTION: </a:t>
            </a:r>
            <a:r>
              <a:rPr lang="en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Cutting edge / oversized / archive / streetwear / alternative</a:t>
            </a:r>
            <a:endParaRPr sz="1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Char char="-"/>
            </a:pPr>
            <a:r>
              <a:rPr b="1" lang="en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WHICH DESIGNERS / BRANDS / STORES DO YOU LIKE &amp; SHOP IN : </a:t>
            </a:r>
            <a:r>
              <a:rPr lang="en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Rick Owens / Hyein Seo / Dion Lee / Heliot Emil / Julia Silver</a:t>
            </a:r>
            <a:endParaRPr sz="1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Char char="-"/>
            </a:pPr>
            <a:r>
              <a:rPr b="1" lang="en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WHICH COLORS DO YOU MOSTLY WEAR?</a:t>
            </a:r>
            <a:r>
              <a:rPr lang="en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Neutrals and blacks </a:t>
            </a:r>
            <a:endParaRPr sz="1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Char char="-"/>
            </a:pPr>
            <a:r>
              <a:rPr b="1" lang="en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WHAT IS YOUR LIFESTYLE? </a:t>
            </a:r>
            <a:r>
              <a:rPr lang="en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Band practices / writing music / recording / concerts / events </a:t>
            </a:r>
            <a:endParaRPr sz="1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Char char="-"/>
            </a:pPr>
            <a:r>
              <a:rPr b="1" lang="en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HOW DO YOU ULTIMATELY WANT TO LOOK &amp; FEEL?</a:t>
            </a:r>
            <a:r>
              <a:rPr lang="en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Client wants to look good, feel good and have people look at her wanting to be her.</a:t>
            </a:r>
            <a:endParaRPr sz="1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Char char="-"/>
            </a:pPr>
            <a:r>
              <a:rPr b="1" lang="en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WHAT DO YOU THINK IS WRONG WITH YOUR CURRENT WARDROBE AND HOW CAN WE HELP TO IMPROVE? </a:t>
            </a:r>
            <a:r>
              <a:rPr lang="en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Client is currently struggling to match the brand she’s created for herself.</a:t>
            </a:r>
            <a:endParaRPr sz="1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Char char="-"/>
            </a:pPr>
            <a:r>
              <a:rPr b="1" lang="en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BUDGET?</a:t>
            </a:r>
            <a:r>
              <a:rPr lang="en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Unlimited</a:t>
            </a:r>
            <a:endParaRPr sz="1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8" name="Google Shape;21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53425" y="3227793"/>
            <a:ext cx="1716925" cy="185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7"/>
          <p:cNvSpPr/>
          <p:nvPr/>
        </p:nvSpPr>
        <p:spPr>
          <a:xfrm>
            <a:off x="-46550" y="-54300"/>
            <a:ext cx="1392600" cy="5284200"/>
          </a:xfrm>
          <a:prstGeom prst="rect">
            <a:avLst/>
          </a:prstGeom>
          <a:solidFill>
            <a:schemeClr val="dk1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37"/>
          <p:cNvSpPr txBox="1"/>
          <p:nvPr>
            <p:ph type="title"/>
          </p:nvPr>
        </p:nvSpPr>
        <p:spPr>
          <a:xfrm rot="-5400000">
            <a:off x="-1030075" y="2297650"/>
            <a:ext cx="4059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MOODBOARD</a:t>
            </a:r>
            <a:endParaRPr/>
          </a:p>
        </p:txBody>
      </p:sp>
      <p:pic>
        <p:nvPicPr>
          <p:cNvPr id="225" name="Google Shape;22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33450" y="168450"/>
            <a:ext cx="6049853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8"/>
          <p:cNvSpPr txBox="1"/>
          <p:nvPr>
            <p:ph type="title"/>
          </p:nvPr>
        </p:nvSpPr>
        <p:spPr>
          <a:xfrm>
            <a:off x="596400" y="337050"/>
            <a:ext cx="4045200" cy="51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OUTFIT #1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ON-STAGE: CONCERT</a:t>
            </a:r>
            <a:endParaRPr/>
          </a:p>
        </p:txBody>
      </p:sp>
      <p:pic>
        <p:nvPicPr>
          <p:cNvPr id="231" name="Google Shape;231;p38"/>
          <p:cNvPicPr preferRelativeResize="0"/>
          <p:nvPr/>
        </p:nvPicPr>
        <p:blipFill rotWithShape="1">
          <a:blip r:embed="rId4">
            <a:alphaModFix/>
          </a:blip>
          <a:srcRect b="1409" l="0" r="0" t="0"/>
          <a:stretch/>
        </p:blipFill>
        <p:spPr>
          <a:xfrm>
            <a:off x="6750650" y="1293675"/>
            <a:ext cx="1914474" cy="2516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4688998" y="1293675"/>
            <a:ext cx="1898577" cy="253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8"/>
          <p:cNvPicPr preferRelativeResize="0"/>
          <p:nvPr/>
        </p:nvPicPr>
        <p:blipFill rotWithShape="1">
          <a:blip r:embed="rId6">
            <a:alphaModFix/>
          </a:blip>
          <a:srcRect b="1148" l="0" r="0" t="6990"/>
          <a:stretch/>
        </p:blipFill>
        <p:spPr>
          <a:xfrm rot="10800000">
            <a:off x="2515223" y="1295999"/>
            <a:ext cx="2086902" cy="255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497526" y="1295435"/>
            <a:ext cx="1914474" cy="2552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9"/>
          <p:cNvSpPr txBox="1"/>
          <p:nvPr>
            <p:ph type="title"/>
          </p:nvPr>
        </p:nvSpPr>
        <p:spPr>
          <a:xfrm>
            <a:off x="2549400" y="1237050"/>
            <a:ext cx="4045200" cy="51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OUTFIT #1 DETAILS</a:t>
            </a:r>
            <a:endParaRPr/>
          </a:p>
        </p:txBody>
      </p:sp>
      <p:sp>
        <p:nvSpPr>
          <p:cNvPr id="240" name="Google Shape;240;p39"/>
          <p:cNvSpPr txBox="1"/>
          <p:nvPr>
            <p:ph idx="1" type="subTitle"/>
          </p:nvPr>
        </p:nvSpPr>
        <p:spPr>
          <a:xfrm>
            <a:off x="2549400" y="1632450"/>
            <a:ext cx="4045200" cy="9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n">
                <a:solidFill>
                  <a:schemeClr val="lt2"/>
                </a:solidFill>
              </a:rPr>
              <a:t>BLACK DRESS</a:t>
            </a:r>
            <a:endParaRPr>
              <a:solidFill>
                <a:schemeClr val="lt2"/>
              </a:solidFill>
            </a:endParaRPr>
          </a:p>
          <a:p>
            <a:pPr indent="-3175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n">
                <a:solidFill>
                  <a:schemeClr val="lt2"/>
                </a:solidFill>
              </a:rPr>
              <a:t>BLACK ARM WARMERS</a:t>
            </a:r>
            <a:endParaRPr>
              <a:solidFill>
                <a:schemeClr val="lt2"/>
              </a:solidFill>
            </a:endParaRPr>
          </a:p>
          <a:p>
            <a:pPr indent="-3175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n">
                <a:solidFill>
                  <a:schemeClr val="lt2"/>
                </a:solidFill>
              </a:rPr>
              <a:t>BLACK PLATFORM BOOTS</a:t>
            </a:r>
            <a:endParaRPr>
              <a:solidFill>
                <a:schemeClr val="lt2"/>
              </a:solidFill>
            </a:endParaRPr>
          </a:p>
          <a:p>
            <a:pPr indent="-3175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n">
                <a:solidFill>
                  <a:schemeClr val="lt2"/>
                </a:solidFill>
              </a:rPr>
              <a:t>GARTER TIGHTS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241" name="Google Shape;241;p39"/>
          <p:cNvSpPr txBox="1"/>
          <p:nvPr>
            <p:ph type="title"/>
          </p:nvPr>
        </p:nvSpPr>
        <p:spPr>
          <a:xfrm>
            <a:off x="2593800" y="2601150"/>
            <a:ext cx="4045200" cy="51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HAIR &amp; MAKEUP</a:t>
            </a:r>
            <a:endParaRPr/>
          </a:p>
        </p:txBody>
      </p:sp>
      <p:sp>
        <p:nvSpPr>
          <p:cNvPr id="242" name="Google Shape;242;p39"/>
          <p:cNvSpPr txBox="1"/>
          <p:nvPr>
            <p:ph idx="1" type="subTitle"/>
          </p:nvPr>
        </p:nvSpPr>
        <p:spPr>
          <a:xfrm>
            <a:off x="2593800" y="2963850"/>
            <a:ext cx="4045200" cy="9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n">
                <a:solidFill>
                  <a:schemeClr val="lt2"/>
                </a:solidFill>
              </a:rPr>
              <a:t>BLACK GRAPHIC LINER</a:t>
            </a:r>
            <a:endParaRPr>
              <a:solidFill>
                <a:schemeClr val="lt2"/>
              </a:solidFill>
            </a:endParaRPr>
          </a:p>
          <a:p>
            <a:pPr indent="-3175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n">
                <a:solidFill>
                  <a:schemeClr val="lt2"/>
                </a:solidFill>
              </a:rPr>
              <a:t>2 HIGH PONYTAIL BRAIDS WITH SAFETY PINS </a:t>
            </a:r>
            <a:endParaRPr>
              <a:solidFill>
                <a:schemeClr val="lt2"/>
              </a:solidFill>
            </a:endParaRPr>
          </a:p>
        </p:txBody>
      </p:sp>
      <p:pic>
        <p:nvPicPr>
          <p:cNvPr id="243" name="Google Shape;24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0075" y="2872043"/>
            <a:ext cx="1716925" cy="185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0"/>
          <p:cNvSpPr txBox="1"/>
          <p:nvPr>
            <p:ph type="title"/>
          </p:nvPr>
        </p:nvSpPr>
        <p:spPr>
          <a:xfrm>
            <a:off x="2215200" y="76050"/>
            <a:ext cx="4713600" cy="51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OUTFIT #2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CLUB APPEARANCE</a:t>
            </a:r>
            <a:endParaRPr sz="2400"/>
          </a:p>
        </p:txBody>
      </p:sp>
      <p:pic>
        <p:nvPicPr>
          <p:cNvPr id="249" name="Google Shape;24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4400" y="1262850"/>
            <a:ext cx="2062802" cy="2750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74601" y="1262850"/>
            <a:ext cx="2062802" cy="2750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28801" y="1262850"/>
            <a:ext cx="2062798" cy="2750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44800" y="1262833"/>
            <a:ext cx="2062802" cy="2750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1"/>
          <p:cNvSpPr txBox="1"/>
          <p:nvPr>
            <p:ph type="title"/>
          </p:nvPr>
        </p:nvSpPr>
        <p:spPr>
          <a:xfrm>
            <a:off x="2549400" y="1237050"/>
            <a:ext cx="4045200" cy="51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OUTFIT #2 DETAILS</a:t>
            </a:r>
            <a:endParaRPr/>
          </a:p>
        </p:txBody>
      </p:sp>
      <p:sp>
        <p:nvSpPr>
          <p:cNvPr id="258" name="Google Shape;258;p41"/>
          <p:cNvSpPr txBox="1"/>
          <p:nvPr>
            <p:ph idx="1" type="subTitle"/>
          </p:nvPr>
        </p:nvSpPr>
        <p:spPr>
          <a:xfrm>
            <a:off x="2549400" y="1632450"/>
            <a:ext cx="4045200" cy="9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n">
                <a:solidFill>
                  <a:schemeClr val="lt2"/>
                </a:solidFill>
              </a:rPr>
              <a:t>TAUPE RIBBED HOODED DRESS</a:t>
            </a:r>
            <a:endParaRPr>
              <a:solidFill>
                <a:schemeClr val="lt2"/>
              </a:solidFill>
            </a:endParaRPr>
          </a:p>
          <a:p>
            <a:pPr indent="-3175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n">
                <a:solidFill>
                  <a:schemeClr val="lt2"/>
                </a:solidFill>
              </a:rPr>
              <a:t>TAUPE PUFFER VEST</a:t>
            </a:r>
            <a:endParaRPr>
              <a:solidFill>
                <a:schemeClr val="lt2"/>
              </a:solidFill>
            </a:endParaRPr>
          </a:p>
          <a:p>
            <a:pPr indent="-3175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n">
                <a:solidFill>
                  <a:schemeClr val="lt2"/>
                </a:solidFill>
              </a:rPr>
              <a:t>BROWN FUR GLOVES</a:t>
            </a:r>
            <a:endParaRPr>
              <a:solidFill>
                <a:schemeClr val="lt2"/>
              </a:solidFill>
            </a:endParaRPr>
          </a:p>
          <a:p>
            <a:pPr indent="-3175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n">
                <a:solidFill>
                  <a:schemeClr val="lt2"/>
                </a:solidFill>
              </a:rPr>
              <a:t>BLACK PLATFORM BOOTS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259" name="Google Shape;259;p41"/>
          <p:cNvSpPr txBox="1"/>
          <p:nvPr>
            <p:ph type="title"/>
          </p:nvPr>
        </p:nvSpPr>
        <p:spPr>
          <a:xfrm>
            <a:off x="2593800" y="2601150"/>
            <a:ext cx="4045200" cy="51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HAIR &amp; MAKEUP</a:t>
            </a:r>
            <a:endParaRPr/>
          </a:p>
        </p:txBody>
      </p:sp>
      <p:sp>
        <p:nvSpPr>
          <p:cNvPr id="260" name="Google Shape;260;p41"/>
          <p:cNvSpPr txBox="1"/>
          <p:nvPr>
            <p:ph idx="1" type="subTitle"/>
          </p:nvPr>
        </p:nvSpPr>
        <p:spPr>
          <a:xfrm>
            <a:off x="2593800" y="2963850"/>
            <a:ext cx="4045200" cy="9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n">
                <a:solidFill>
                  <a:schemeClr val="lt2"/>
                </a:solidFill>
              </a:rPr>
              <a:t>BROWN SMOKEY LINER </a:t>
            </a:r>
            <a:endParaRPr>
              <a:solidFill>
                <a:schemeClr val="lt2"/>
              </a:solidFill>
            </a:endParaRPr>
          </a:p>
          <a:p>
            <a:pPr indent="-3175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n">
                <a:solidFill>
                  <a:schemeClr val="lt2"/>
                </a:solidFill>
              </a:rPr>
              <a:t>SLICKED BACK 2 FT. EXTENSION PONYTAIL BRAID</a:t>
            </a:r>
            <a:endParaRPr>
              <a:solidFill>
                <a:schemeClr val="lt2"/>
              </a:solidFill>
            </a:endParaRPr>
          </a:p>
        </p:txBody>
      </p:sp>
      <p:pic>
        <p:nvPicPr>
          <p:cNvPr id="261" name="Google Shape;26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0075" y="2872043"/>
            <a:ext cx="1716925" cy="185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2"/>
          <p:cNvSpPr txBox="1"/>
          <p:nvPr>
            <p:ph type="title"/>
          </p:nvPr>
        </p:nvSpPr>
        <p:spPr>
          <a:xfrm>
            <a:off x="596400" y="337050"/>
            <a:ext cx="4045200" cy="51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OUTFIT #3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RED CARPET EVENT</a:t>
            </a:r>
            <a:endParaRPr/>
          </a:p>
        </p:txBody>
      </p:sp>
      <p:pic>
        <p:nvPicPr>
          <p:cNvPr id="267" name="Google Shape;26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000" y="1267750"/>
            <a:ext cx="1956000" cy="26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2"/>
          <p:cNvPicPr preferRelativeResize="0"/>
          <p:nvPr/>
        </p:nvPicPr>
        <p:blipFill rotWithShape="1">
          <a:blip r:embed="rId5">
            <a:alphaModFix/>
          </a:blip>
          <a:srcRect b="27025" l="0" r="0" t="21789"/>
          <a:stretch/>
        </p:blipFill>
        <p:spPr>
          <a:xfrm rot="10800000">
            <a:off x="2580001" y="1270626"/>
            <a:ext cx="1951699" cy="133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2"/>
          <p:cNvPicPr preferRelativeResize="0"/>
          <p:nvPr/>
        </p:nvPicPr>
        <p:blipFill rotWithShape="1">
          <a:blip r:embed="rId6">
            <a:alphaModFix/>
          </a:blip>
          <a:srcRect b="28682" l="0" r="0" t="25791"/>
          <a:stretch/>
        </p:blipFill>
        <p:spPr>
          <a:xfrm>
            <a:off x="2580000" y="2688125"/>
            <a:ext cx="1951699" cy="1184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41600" y="1270613"/>
            <a:ext cx="1951699" cy="2602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6866999" y="1263350"/>
            <a:ext cx="1962601" cy="2616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etamorphosis Business Plan by Slidesgo">
  <a:themeElements>
    <a:clrScheme name="Simple Light">
      <a:dk1>
        <a:srgbClr val="000000"/>
      </a:dk1>
      <a:lt1>
        <a:srgbClr val="FFFFFF"/>
      </a:lt1>
      <a:dk2>
        <a:srgbClr val="212121"/>
      </a:dk2>
      <a:lt2>
        <a:srgbClr val="FFFFFF"/>
      </a:lt2>
      <a:accent1>
        <a:srgbClr val="212121"/>
      </a:accent1>
      <a:accent2>
        <a:srgbClr val="FFFFFF"/>
      </a:accent2>
      <a:accent3>
        <a:srgbClr val="000000"/>
      </a:accent3>
      <a:accent4>
        <a:srgbClr val="FFFFFF"/>
      </a:accent4>
      <a:accent5>
        <a:srgbClr val="000000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