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413401-F6B9-EF99-EFB5-23C524953EBF}" v="10" dt="2021-11-03T15:41:24.277"/>
    <p1510:client id="{47917515-5642-9F4A-BDAC-6FFB41563C00}" v="38" dt="2021-10-12T16:29:02.940"/>
    <p1510:client id="{47FAF821-C49E-B23C-4B6B-382E5ADE9153}" v="24" dt="2021-10-15T18:18:32.920"/>
    <p1510:client id="{F0190FCA-927E-397E-6DD0-14E04B79A5EA}" v="225" dt="2021-10-12T21:53:38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91" autoAdjust="0"/>
    <p:restoredTop sz="94660"/>
  </p:normalViewPr>
  <p:slideViewPr>
    <p:cSldViewPr snapToGrid="0">
      <p:cViewPr>
        <p:scale>
          <a:sx n="52" d="100"/>
          <a:sy n="52" d="100"/>
        </p:scale>
        <p:origin x="1464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YA LIMBACHIYA" userId="S::priya_limbachiya@fitnyc.edu::9932f2ed-a1c9-47ca-b7a1-5a8155024eb3" providerId="AD" clId="Web-{EAAE9550-9E86-4863-A79A-0597C2E38DA9}"/>
    <pc:docChg chg="addSld modSld">
      <pc:chgData name="PRIYA LIMBACHIYA" userId="S::priya_limbachiya@fitnyc.edu::9932f2ed-a1c9-47ca-b7a1-5a8155024eb3" providerId="AD" clId="Web-{EAAE9550-9E86-4863-A79A-0597C2E38DA9}" dt="2021-10-02T16:42:47.794" v="191" actId="20577"/>
      <pc:docMkLst>
        <pc:docMk/>
      </pc:docMkLst>
      <pc:sldChg chg="modSp">
        <pc:chgData name="PRIYA LIMBACHIYA" userId="S::priya_limbachiya@fitnyc.edu::9932f2ed-a1c9-47ca-b7a1-5a8155024eb3" providerId="AD" clId="Web-{EAAE9550-9E86-4863-A79A-0597C2E38DA9}" dt="2021-09-29T15:57:26.155" v="22" actId="20577"/>
        <pc:sldMkLst>
          <pc:docMk/>
          <pc:sldMk cId="109857222" sldId="256"/>
        </pc:sldMkLst>
        <pc:spChg chg="mod">
          <ac:chgData name="PRIYA LIMBACHIYA" userId="S::priya_limbachiya@fitnyc.edu::9932f2ed-a1c9-47ca-b7a1-5a8155024eb3" providerId="AD" clId="Web-{EAAE9550-9E86-4863-A79A-0597C2E38DA9}" dt="2021-09-29T15:57:26.155" v="22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 new mod setBg">
        <pc:chgData name="PRIYA LIMBACHIYA" userId="S::priya_limbachiya@fitnyc.edu::9932f2ed-a1c9-47ca-b7a1-5a8155024eb3" providerId="AD" clId="Web-{EAAE9550-9E86-4863-A79A-0597C2E38DA9}" dt="2021-10-02T16:41:41.199" v="185"/>
        <pc:sldMkLst>
          <pc:docMk/>
          <pc:sldMk cId="3663977394" sldId="257"/>
        </pc:sldMkLst>
        <pc:spChg chg="mod ord">
          <ac:chgData name="PRIYA LIMBACHIYA" userId="S::priya_limbachiya@fitnyc.edu::9932f2ed-a1c9-47ca-b7a1-5a8155024eb3" providerId="AD" clId="Web-{EAAE9550-9E86-4863-A79A-0597C2E38DA9}" dt="2021-10-02T16:41:41.199" v="185"/>
          <ac:spMkLst>
            <pc:docMk/>
            <pc:sldMk cId="3663977394" sldId="257"/>
            <ac:spMk id="2" creationId="{D4907E23-00FF-46CE-842B-1DADA30EF500}"/>
          </ac:spMkLst>
        </pc:spChg>
        <pc:spChg chg="del mod">
          <ac:chgData name="PRIYA LIMBACHIYA" userId="S::priya_limbachiya@fitnyc.edu::9932f2ed-a1c9-47ca-b7a1-5a8155024eb3" providerId="AD" clId="Web-{EAAE9550-9E86-4863-A79A-0597C2E38DA9}" dt="2021-10-02T16:41:29.620" v="184"/>
          <ac:spMkLst>
            <pc:docMk/>
            <pc:sldMk cId="3663977394" sldId="257"/>
            <ac:spMk id="3" creationId="{852CD4AC-F7E3-4C88-8A84-6783B56BC04B}"/>
          </ac:spMkLst>
        </pc:spChg>
        <pc:spChg chg="add">
          <ac:chgData name="PRIYA LIMBACHIYA" userId="S::priya_limbachiya@fitnyc.edu::9932f2ed-a1c9-47ca-b7a1-5a8155024eb3" providerId="AD" clId="Web-{EAAE9550-9E86-4863-A79A-0597C2E38DA9}" dt="2021-10-02T16:41:41.199" v="185"/>
          <ac:spMkLst>
            <pc:docMk/>
            <pc:sldMk cId="3663977394" sldId="257"/>
            <ac:spMk id="9" creationId="{37C89E4B-3C9F-44B9-8B86-D9E3D112D8EC}"/>
          </ac:spMkLst>
        </pc:spChg>
        <pc:picChg chg="add mod ord">
          <ac:chgData name="PRIYA LIMBACHIYA" userId="S::priya_limbachiya@fitnyc.edu::9932f2ed-a1c9-47ca-b7a1-5a8155024eb3" providerId="AD" clId="Web-{EAAE9550-9E86-4863-A79A-0597C2E38DA9}" dt="2021-10-02T16:41:41.199" v="185"/>
          <ac:picMkLst>
            <pc:docMk/>
            <pc:sldMk cId="3663977394" sldId="257"/>
            <ac:picMk id="4" creationId="{93727239-B222-44C8-A26D-70ED472CB5C1}"/>
          </ac:picMkLst>
        </pc:picChg>
        <pc:cxnChg chg="add">
          <ac:chgData name="PRIYA LIMBACHIYA" userId="S::priya_limbachiya@fitnyc.edu::9932f2ed-a1c9-47ca-b7a1-5a8155024eb3" providerId="AD" clId="Web-{EAAE9550-9E86-4863-A79A-0597C2E38DA9}" dt="2021-10-02T16:41:41.199" v="185"/>
          <ac:cxnSpMkLst>
            <pc:docMk/>
            <pc:sldMk cId="3663977394" sldId="257"/>
            <ac:cxnSpMk id="11" creationId="{AA2EAA10-076F-46BD-8F0F-B9A2FB77A85C}"/>
          </ac:cxnSpMkLst>
        </pc:cxnChg>
        <pc:cxnChg chg="add">
          <ac:chgData name="PRIYA LIMBACHIYA" userId="S::priya_limbachiya@fitnyc.edu::9932f2ed-a1c9-47ca-b7a1-5a8155024eb3" providerId="AD" clId="Web-{EAAE9550-9E86-4863-A79A-0597C2E38DA9}" dt="2021-10-02T16:41:41.199" v="185"/>
          <ac:cxnSpMkLst>
            <pc:docMk/>
            <pc:sldMk cId="3663977394" sldId="257"/>
            <ac:cxnSpMk id="13" creationId="{D891E407-403B-4764-86C9-33A56D3BCAA3}"/>
          </ac:cxnSpMkLst>
        </pc:cxnChg>
      </pc:sldChg>
      <pc:sldChg chg="modSp new">
        <pc:chgData name="PRIYA LIMBACHIYA" userId="S::priya_limbachiya@fitnyc.edu::9932f2ed-a1c9-47ca-b7a1-5a8155024eb3" providerId="AD" clId="Web-{EAAE9550-9E86-4863-A79A-0597C2E38DA9}" dt="2021-10-02T16:42:47.794" v="191" actId="20577"/>
        <pc:sldMkLst>
          <pc:docMk/>
          <pc:sldMk cId="1646272496" sldId="258"/>
        </pc:sldMkLst>
        <pc:spChg chg="mod">
          <ac:chgData name="PRIYA LIMBACHIYA" userId="S::priya_limbachiya@fitnyc.edu::9932f2ed-a1c9-47ca-b7a1-5a8155024eb3" providerId="AD" clId="Web-{EAAE9550-9E86-4863-A79A-0597C2E38DA9}" dt="2021-10-02T16:42:47.794" v="191" actId="20577"/>
          <ac:spMkLst>
            <pc:docMk/>
            <pc:sldMk cId="1646272496" sldId="258"/>
            <ac:spMk id="2" creationId="{AC94D894-E9D1-4A75-8FD3-46BF8B3E6813}"/>
          </ac:spMkLst>
        </pc:spChg>
      </pc:sldChg>
    </pc:docChg>
  </pc:docChgLst>
  <pc:docChgLst>
    <pc:chgData name="PRIYA LIMBACHIYA" userId="S::priya_limbachiya@fitnyc.edu::9932f2ed-a1c9-47ca-b7a1-5a8155024eb3" providerId="AD" clId="Web-{F8FEA82E-1B72-0982-F2DA-F5B4800B97B7}"/>
    <pc:docChg chg="addSld modSld">
      <pc:chgData name="PRIYA LIMBACHIYA" userId="S::priya_limbachiya@fitnyc.edu::9932f2ed-a1c9-47ca-b7a1-5a8155024eb3" providerId="AD" clId="Web-{F8FEA82E-1B72-0982-F2DA-F5B4800B97B7}" dt="2021-10-03T18:31:02.037" v="23"/>
      <pc:docMkLst>
        <pc:docMk/>
      </pc:docMkLst>
      <pc:sldChg chg="addSp modSp mod setBg addAnim">
        <pc:chgData name="PRIYA LIMBACHIYA" userId="S::priya_limbachiya@fitnyc.edu::9932f2ed-a1c9-47ca-b7a1-5a8155024eb3" providerId="AD" clId="Web-{F8FEA82E-1B72-0982-F2DA-F5B4800B97B7}" dt="2021-10-02T23:55:26.329" v="17" actId="20577"/>
        <pc:sldMkLst>
          <pc:docMk/>
          <pc:sldMk cId="109857222" sldId="256"/>
        </pc:sldMkLst>
        <pc:spChg chg="mod">
          <ac:chgData name="PRIYA LIMBACHIYA" userId="S::priya_limbachiya@fitnyc.edu::9932f2ed-a1c9-47ca-b7a1-5a8155024eb3" providerId="AD" clId="Web-{F8FEA82E-1B72-0982-F2DA-F5B4800B97B7}" dt="2021-10-02T23:55:23.688" v="16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PRIYA LIMBACHIYA" userId="S::priya_limbachiya@fitnyc.edu::9932f2ed-a1c9-47ca-b7a1-5a8155024eb3" providerId="AD" clId="Web-{F8FEA82E-1B72-0982-F2DA-F5B4800B97B7}" dt="2021-10-02T23:55:26.329" v="17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PRIYA LIMBACHIYA" userId="S::priya_limbachiya@fitnyc.edu::9932f2ed-a1c9-47ca-b7a1-5a8155024eb3" providerId="AD" clId="Web-{F8FEA82E-1B72-0982-F2DA-F5B4800B97B7}" dt="2021-10-02T23:54:51.498" v="1"/>
          <ac:spMkLst>
            <pc:docMk/>
            <pc:sldMk cId="109857222" sldId="256"/>
            <ac:spMk id="9" creationId="{B9951BD9-0868-4CDB-ACD6-9C4209B5E412}"/>
          </ac:spMkLst>
        </pc:spChg>
        <pc:picChg chg="add mod ord">
          <ac:chgData name="PRIYA LIMBACHIYA" userId="S::priya_limbachiya@fitnyc.edu::9932f2ed-a1c9-47ca-b7a1-5a8155024eb3" providerId="AD" clId="Web-{F8FEA82E-1B72-0982-F2DA-F5B4800B97B7}" dt="2021-10-02T23:54:51.498" v="1"/>
          <ac:picMkLst>
            <pc:docMk/>
            <pc:sldMk cId="109857222" sldId="256"/>
            <ac:picMk id="4" creationId="{93CC6BA4-4CE4-4977-AA4B-8EDC6CD39DAF}"/>
          </ac:picMkLst>
        </pc:picChg>
      </pc:sldChg>
      <pc:sldChg chg="addSp delSp modSp">
        <pc:chgData name="PRIYA LIMBACHIYA" userId="S::priya_limbachiya@fitnyc.edu::9932f2ed-a1c9-47ca-b7a1-5a8155024eb3" providerId="AD" clId="Web-{F8FEA82E-1B72-0982-F2DA-F5B4800B97B7}" dt="2021-10-02T23:56:04.643" v="18"/>
        <pc:sldMkLst>
          <pc:docMk/>
          <pc:sldMk cId="3663977394" sldId="257"/>
        </pc:sldMkLst>
        <pc:spChg chg="mod">
          <ac:chgData name="PRIYA LIMBACHIYA" userId="S::priya_limbachiya@fitnyc.edu::9932f2ed-a1c9-47ca-b7a1-5a8155024eb3" providerId="AD" clId="Web-{F8FEA82E-1B72-0982-F2DA-F5B4800B97B7}" dt="2021-10-02T23:56:04.643" v="18"/>
          <ac:spMkLst>
            <pc:docMk/>
            <pc:sldMk cId="3663977394" sldId="257"/>
            <ac:spMk id="2" creationId="{D4907E23-00FF-46CE-842B-1DADA30EF500}"/>
          </ac:spMkLst>
        </pc:spChg>
        <pc:spChg chg="del">
          <ac:chgData name="PRIYA LIMBACHIYA" userId="S::priya_limbachiya@fitnyc.edu::9932f2ed-a1c9-47ca-b7a1-5a8155024eb3" providerId="AD" clId="Web-{F8FEA82E-1B72-0982-F2DA-F5B4800B97B7}" dt="2021-10-02T23:56:04.643" v="18"/>
          <ac:spMkLst>
            <pc:docMk/>
            <pc:sldMk cId="3663977394" sldId="257"/>
            <ac:spMk id="9" creationId="{37C89E4B-3C9F-44B9-8B86-D9E3D112D8EC}"/>
          </ac:spMkLst>
        </pc:spChg>
        <pc:spChg chg="add">
          <ac:chgData name="PRIYA LIMBACHIYA" userId="S::priya_limbachiya@fitnyc.edu::9932f2ed-a1c9-47ca-b7a1-5a8155024eb3" providerId="AD" clId="Web-{F8FEA82E-1B72-0982-F2DA-F5B4800B97B7}" dt="2021-10-02T23:56:04.643" v="18"/>
          <ac:spMkLst>
            <pc:docMk/>
            <pc:sldMk cId="3663977394" sldId="257"/>
            <ac:spMk id="17" creationId="{1981C721-30FD-459E-96CC-641BA581B445}"/>
          </ac:spMkLst>
        </pc:spChg>
        <pc:spChg chg="add">
          <ac:chgData name="PRIYA LIMBACHIYA" userId="S::priya_limbachiya@fitnyc.edu::9932f2ed-a1c9-47ca-b7a1-5a8155024eb3" providerId="AD" clId="Web-{F8FEA82E-1B72-0982-F2DA-F5B4800B97B7}" dt="2021-10-02T23:56:04.643" v="18"/>
          <ac:spMkLst>
            <pc:docMk/>
            <pc:sldMk cId="3663977394" sldId="257"/>
            <ac:spMk id="20" creationId="{F13C74B1-5B17-4795-BED0-7140497B445A}"/>
          </ac:spMkLst>
        </pc:spChg>
        <pc:spChg chg="add">
          <ac:chgData name="PRIYA LIMBACHIYA" userId="S::priya_limbachiya@fitnyc.edu::9932f2ed-a1c9-47ca-b7a1-5a8155024eb3" providerId="AD" clId="Web-{F8FEA82E-1B72-0982-F2DA-F5B4800B97B7}" dt="2021-10-02T23:56:04.643" v="18"/>
          <ac:spMkLst>
            <pc:docMk/>
            <pc:sldMk cId="3663977394" sldId="257"/>
            <ac:spMk id="22" creationId="{D4974D33-8DC5-464E-8C6D-BE58F0669C17}"/>
          </ac:spMkLst>
        </pc:spChg>
        <pc:picChg chg="mod ord">
          <ac:chgData name="PRIYA LIMBACHIYA" userId="S::priya_limbachiya@fitnyc.edu::9932f2ed-a1c9-47ca-b7a1-5a8155024eb3" providerId="AD" clId="Web-{F8FEA82E-1B72-0982-F2DA-F5B4800B97B7}" dt="2021-10-02T23:56:04.643" v="18"/>
          <ac:picMkLst>
            <pc:docMk/>
            <pc:sldMk cId="3663977394" sldId="257"/>
            <ac:picMk id="4" creationId="{93727239-B222-44C8-A26D-70ED472CB5C1}"/>
          </ac:picMkLst>
        </pc:picChg>
        <pc:cxnChg chg="del">
          <ac:chgData name="PRIYA LIMBACHIYA" userId="S::priya_limbachiya@fitnyc.edu::9932f2ed-a1c9-47ca-b7a1-5a8155024eb3" providerId="AD" clId="Web-{F8FEA82E-1B72-0982-F2DA-F5B4800B97B7}" dt="2021-10-02T23:56:04.643" v="18"/>
          <ac:cxnSpMkLst>
            <pc:docMk/>
            <pc:sldMk cId="3663977394" sldId="257"/>
            <ac:cxnSpMk id="11" creationId="{AA2EAA10-076F-46BD-8F0F-B9A2FB77A85C}"/>
          </ac:cxnSpMkLst>
        </pc:cxnChg>
        <pc:cxnChg chg="del">
          <ac:chgData name="PRIYA LIMBACHIYA" userId="S::priya_limbachiya@fitnyc.edu::9932f2ed-a1c9-47ca-b7a1-5a8155024eb3" providerId="AD" clId="Web-{F8FEA82E-1B72-0982-F2DA-F5B4800B97B7}" dt="2021-10-02T23:56:04.643" v="18"/>
          <ac:cxnSpMkLst>
            <pc:docMk/>
            <pc:sldMk cId="3663977394" sldId="257"/>
            <ac:cxnSpMk id="13" creationId="{D891E407-403B-4764-86C9-33A56D3BCAA3}"/>
          </ac:cxnSpMkLst>
        </pc:cxnChg>
      </pc:sldChg>
      <pc:sldChg chg="addSp delSp modSp mod setBg">
        <pc:chgData name="PRIYA LIMBACHIYA" userId="S::priya_limbachiya@fitnyc.edu::9932f2ed-a1c9-47ca-b7a1-5a8155024eb3" providerId="AD" clId="Web-{F8FEA82E-1B72-0982-F2DA-F5B4800B97B7}" dt="2021-10-03T13:37:58.340" v="22"/>
        <pc:sldMkLst>
          <pc:docMk/>
          <pc:sldMk cId="1646272496" sldId="258"/>
        </pc:sldMkLst>
        <pc:spChg chg="mod">
          <ac:chgData name="PRIYA LIMBACHIYA" userId="S::priya_limbachiya@fitnyc.edu::9932f2ed-a1c9-47ca-b7a1-5a8155024eb3" providerId="AD" clId="Web-{F8FEA82E-1B72-0982-F2DA-F5B4800B97B7}" dt="2021-10-03T13:37:58.340" v="22"/>
          <ac:spMkLst>
            <pc:docMk/>
            <pc:sldMk cId="1646272496" sldId="258"/>
            <ac:spMk id="2" creationId="{AC94D894-E9D1-4A75-8FD3-46BF8B3E6813}"/>
          </ac:spMkLst>
        </pc:spChg>
        <pc:spChg chg="del">
          <ac:chgData name="PRIYA LIMBACHIYA" userId="S::priya_limbachiya@fitnyc.edu::9932f2ed-a1c9-47ca-b7a1-5a8155024eb3" providerId="AD" clId="Web-{F8FEA82E-1B72-0982-F2DA-F5B4800B97B7}" dt="2021-10-03T13:35:05.070" v="19"/>
          <ac:spMkLst>
            <pc:docMk/>
            <pc:sldMk cId="1646272496" sldId="258"/>
            <ac:spMk id="3" creationId="{BD8233E5-3EB4-412C-90ED-B743C7E62063}"/>
          </ac:spMkLst>
        </pc:spChg>
        <pc:spChg chg="add del mod">
          <ac:chgData name="PRIYA LIMBACHIYA" userId="S::priya_limbachiya@fitnyc.edu::9932f2ed-a1c9-47ca-b7a1-5a8155024eb3" providerId="AD" clId="Web-{F8FEA82E-1B72-0982-F2DA-F5B4800B97B7}" dt="2021-10-03T13:36:15.447" v="21"/>
          <ac:spMkLst>
            <pc:docMk/>
            <pc:sldMk cId="1646272496" sldId="258"/>
            <ac:spMk id="6" creationId="{C481E9B0-3F44-404C-8CAE-752F9F90561A}"/>
          </ac:spMkLst>
        </pc:spChg>
        <pc:spChg chg="add">
          <ac:chgData name="PRIYA LIMBACHIYA" userId="S::priya_limbachiya@fitnyc.edu::9932f2ed-a1c9-47ca-b7a1-5a8155024eb3" providerId="AD" clId="Web-{F8FEA82E-1B72-0982-F2DA-F5B4800B97B7}" dt="2021-10-03T13:37:58.340" v="22"/>
          <ac:spMkLst>
            <pc:docMk/>
            <pc:sldMk cId="1646272496" sldId="258"/>
            <ac:spMk id="9" creationId="{16C5FA50-8D52-4617-AF91-5C7B1C8352F1}"/>
          </ac:spMkLst>
        </pc:spChg>
        <pc:spChg chg="add">
          <ac:chgData name="PRIYA LIMBACHIYA" userId="S::priya_limbachiya@fitnyc.edu::9932f2ed-a1c9-47ca-b7a1-5a8155024eb3" providerId="AD" clId="Web-{F8FEA82E-1B72-0982-F2DA-F5B4800B97B7}" dt="2021-10-03T13:37:58.340" v="22"/>
          <ac:spMkLst>
            <pc:docMk/>
            <pc:sldMk cId="1646272496" sldId="258"/>
            <ac:spMk id="11" creationId="{E223798C-12AD-4B0C-A50C-D676347D67CF}"/>
          </ac:spMkLst>
        </pc:spChg>
        <pc:picChg chg="add del mod ord">
          <ac:chgData name="PRIYA LIMBACHIYA" userId="S::priya_limbachiya@fitnyc.edu::9932f2ed-a1c9-47ca-b7a1-5a8155024eb3" providerId="AD" clId="Web-{F8FEA82E-1B72-0982-F2DA-F5B4800B97B7}" dt="2021-10-03T13:37:58.340" v="22"/>
          <ac:picMkLst>
            <pc:docMk/>
            <pc:sldMk cId="1646272496" sldId="258"/>
            <ac:picMk id="4" creationId="{86852C0F-505A-45DE-840B-CFB7E1846EA4}"/>
          </ac:picMkLst>
        </pc:picChg>
      </pc:sldChg>
      <pc:sldChg chg="new">
        <pc:chgData name="PRIYA LIMBACHIYA" userId="S::priya_limbachiya@fitnyc.edu::9932f2ed-a1c9-47ca-b7a1-5a8155024eb3" providerId="AD" clId="Web-{F8FEA82E-1B72-0982-F2DA-F5B4800B97B7}" dt="2021-10-03T18:31:02.037" v="23"/>
        <pc:sldMkLst>
          <pc:docMk/>
          <pc:sldMk cId="1193000154" sldId="259"/>
        </pc:sldMkLst>
      </pc:sldChg>
    </pc:docChg>
  </pc:docChgLst>
  <pc:docChgLst>
    <pc:chgData name="PRIYA LIMBACHIYA" userId="S::priya_limbachiya@fitnyc.edu::9932f2ed-a1c9-47ca-b7a1-5a8155024eb3" providerId="AD" clId="Web-{F0190FCA-927E-397E-6DD0-14E04B79A5EA}"/>
    <pc:docChg chg="addSld modSld">
      <pc:chgData name="PRIYA LIMBACHIYA" userId="S::priya_limbachiya@fitnyc.edu::9932f2ed-a1c9-47ca-b7a1-5a8155024eb3" providerId="AD" clId="Web-{F0190FCA-927E-397E-6DD0-14E04B79A5EA}" dt="2021-10-12T21:53:38.586" v="217" actId="20577"/>
      <pc:docMkLst>
        <pc:docMk/>
      </pc:docMkLst>
      <pc:sldChg chg="modSp">
        <pc:chgData name="PRIYA LIMBACHIYA" userId="S::priya_limbachiya@fitnyc.edu::9932f2ed-a1c9-47ca-b7a1-5a8155024eb3" providerId="AD" clId="Web-{F0190FCA-927E-397E-6DD0-14E04B79A5EA}" dt="2021-10-12T21:35:05.116" v="109" actId="20577"/>
        <pc:sldMkLst>
          <pc:docMk/>
          <pc:sldMk cId="3663977394" sldId="257"/>
        </pc:sldMkLst>
        <pc:spChg chg="mod">
          <ac:chgData name="PRIYA LIMBACHIYA" userId="S::priya_limbachiya@fitnyc.edu::9932f2ed-a1c9-47ca-b7a1-5a8155024eb3" providerId="AD" clId="Web-{F0190FCA-927E-397E-6DD0-14E04B79A5EA}" dt="2021-10-12T21:35:05.116" v="109" actId="20577"/>
          <ac:spMkLst>
            <pc:docMk/>
            <pc:sldMk cId="3663977394" sldId="257"/>
            <ac:spMk id="8" creationId="{A69A3F87-FBA4-4A72-AF4E-95A4796F00FC}"/>
          </ac:spMkLst>
        </pc:spChg>
      </pc:sldChg>
      <pc:sldChg chg="addSp modSp mod setBg">
        <pc:chgData name="PRIYA LIMBACHIYA" userId="S::priya_limbachiya@fitnyc.edu::9932f2ed-a1c9-47ca-b7a1-5a8155024eb3" providerId="AD" clId="Web-{F0190FCA-927E-397E-6DD0-14E04B79A5EA}" dt="2021-10-12T21:53:38.586" v="217" actId="20577"/>
        <pc:sldMkLst>
          <pc:docMk/>
          <pc:sldMk cId="1646272496" sldId="258"/>
        </pc:sldMkLst>
        <pc:spChg chg="mod">
          <ac:chgData name="PRIYA LIMBACHIYA" userId="S::priya_limbachiya@fitnyc.edu::9932f2ed-a1c9-47ca-b7a1-5a8155024eb3" providerId="AD" clId="Web-{F0190FCA-927E-397E-6DD0-14E04B79A5EA}" dt="2021-10-12T21:35:16.413" v="110"/>
          <ac:spMkLst>
            <pc:docMk/>
            <pc:sldMk cId="1646272496" sldId="258"/>
            <ac:spMk id="2" creationId="{AC94D894-E9D1-4A75-8FD3-46BF8B3E6813}"/>
          </ac:spMkLst>
        </pc:spChg>
        <pc:spChg chg="add mod">
          <ac:chgData name="PRIYA LIMBACHIYA" userId="S::priya_limbachiya@fitnyc.edu::9932f2ed-a1c9-47ca-b7a1-5a8155024eb3" providerId="AD" clId="Web-{F0190FCA-927E-397E-6DD0-14E04B79A5EA}" dt="2021-10-12T21:53:38.586" v="217" actId="20577"/>
          <ac:spMkLst>
            <pc:docMk/>
            <pc:sldMk cId="1646272496" sldId="258"/>
            <ac:spMk id="8" creationId="{0D75D93A-FB6A-4D00-8EB9-788F2889FD7E}"/>
          </ac:spMkLst>
        </pc:spChg>
        <pc:picChg chg="mod">
          <ac:chgData name="PRIYA LIMBACHIYA" userId="S::priya_limbachiya@fitnyc.edu::9932f2ed-a1c9-47ca-b7a1-5a8155024eb3" providerId="AD" clId="Web-{F0190FCA-927E-397E-6DD0-14E04B79A5EA}" dt="2021-10-12T21:35:16.413" v="110"/>
          <ac:picMkLst>
            <pc:docMk/>
            <pc:sldMk cId="1646272496" sldId="258"/>
            <ac:picMk id="4" creationId="{86852C0F-505A-45DE-840B-CFB7E1846EA4}"/>
          </ac:picMkLst>
        </pc:picChg>
      </pc:sldChg>
      <pc:sldChg chg="modSp">
        <pc:chgData name="PRIYA LIMBACHIYA" userId="S::priya_limbachiya@fitnyc.edu::9932f2ed-a1c9-47ca-b7a1-5a8155024eb3" providerId="AD" clId="Web-{F0190FCA-927E-397E-6DD0-14E04B79A5EA}" dt="2021-10-12T21:39:17.420" v="216" actId="20577"/>
        <pc:sldMkLst>
          <pc:docMk/>
          <pc:sldMk cId="1193000154" sldId="259"/>
        </pc:sldMkLst>
        <pc:spChg chg="mod">
          <ac:chgData name="PRIYA LIMBACHIYA" userId="S::priya_limbachiya@fitnyc.edu::9932f2ed-a1c9-47ca-b7a1-5a8155024eb3" providerId="AD" clId="Web-{F0190FCA-927E-397E-6DD0-14E04B79A5EA}" dt="2021-10-12T21:39:17.420" v="216" actId="20577"/>
          <ac:spMkLst>
            <pc:docMk/>
            <pc:sldMk cId="1193000154" sldId="259"/>
            <ac:spMk id="8" creationId="{546FDF90-C18C-42F8-9998-7C28A133D15C}"/>
          </ac:spMkLst>
        </pc:spChg>
      </pc:sldChg>
      <pc:sldChg chg="modSp new">
        <pc:chgData name="PRIYA LIMBACHIYA" userId="S::priya_limbachiya@fitnyc.edu::9932f2ed-a1c9-47ca-b7a1-5a8155024eb3" providerId="AD" clId="Web-{F0190FCA-927E-397E-6DD0-14E04B79A5EA}" dt="2021-10-12T21:30:45.860" v="51" actId="20577"/>
        <pc:sldMkLst>
          <pc:docMk/>
          <pc:sldMk cId="2443800809" sldId="268"/>
        </pc:sldMkLst>
        <pc:spChg chg="mod">
          <ac:chgData name="PRIYA LIMBACHIYA" userId="S::priya_limbachiya@fitnyc.edu::9932f2ed-a1c9-47ca-b7a1-5a8155024eb3" providerId="AD" clId="Web-{F0190FCA-927E-397E-6DD0-14E04B79A5EA}" dt="2021-10-12T21:30:45.860" v="51" actId="20577"/>
          <ac:spMkLst>
            <pc:docMk/>
            <pc:sldMk cId="2443800809" sldId="268"/>
            <ac:spMk id="2" creationId="{45BE9E68-681F-45F1-A2E1-905347F621D8}"/>
          </ac:spMkLst>
        </pc:spChg>
        <pc:spChg chg="mod">
          <ac:chgData name="PRIYA LIMBACHIYA" userId="S::priya_limbachiya@fitnyc.edu::9932f2ed-a1c9-47ca-b7a1-5a8155024eb3" providerId="AD" clId="Web-{F0190FCA-927E-397E-6DD0-14E04B79A5EA}" dt="2021-10-12T16:30:18.886" v="7" actId="20577"/>
          <ac:spMkLst>
            <pc:docMk/>
            <pc:sldMk cId="2443800809" sldId="268"/>
            <ac:spMk id="3" creationId="{94DEAC4E-53F8-45AF-9BE0-FA3A5912A462}"/>
          </ac:spMkLst>
        </pc:spChg>
      </pc:sldChg>
      <pc:sldChg chg="addSp modSp new">
        <pc:chgData name="PRIYA LIMBACHIYA" userId="S::priya_limbachiya@fitnyc.edu::9932f2ed-a1c9-47ca-b7a1-5a8155024eb3" providerId="AD" clId="Web-{F0190FCA-927E-397E-6DD0-14E04B79A5EA}" dt="2021-10-12T21:30:56.125" v="57" actId="20577"/>
        <pc:sldMkLst>
          <pc:docMk/>
          <pc:sldMk cId="4077920865" sldId="269"/>
        </pc:sldMkLst>
        <pc:spChg chg="mod">
          <ac:chgData name="PRIYA LIMBACHIYA" userId="S::priya_limbachiya@fitnyc.edu::9932f2ed-a1c9-47ca-b7a1-5a8155024eb3" providerId="AD" clId="Web-{F0190FCA-927E-397E-6DD0-14E04B79A5EA}" dt="2021-10-12T21:30:56.125" v="57" actId="20577"/>
          <ac:spMkLst>
            <pc:docMk/>
            <pc:sldMk cId="4077920865" sldId="269"/>
            <ac:spMk id="2" creationId="{F4E5A856-2C29-4057-B215-EB01CAABA413}"/>
          </ac:spMkLst>
        </pc:spChg>
        <pc:spChg chg="mod">
          <ac:chgData name="PRIYA LIMBACHIYA" userId="S::priya_limbachiya@fitnyc.edu::9932f2ed-a1c9-47ca-b7a1-5a8155024eb3" providerId="AD" clId="Web-{F0190FCA-927E-397E-6DD0-14E04B79A5EA}" dt="2021-10-12T16:30:27.308" v="12" actId="20577"/>
          <ac:spMkLst>
            <pc:docMk/>
            <pc:sldMk cId="4077920865" sldId="269"/>
            <ac:spMk id="3" creationId="{D05A9491-CA2D-4DD2-ABCE-7B581545E3A7}"/>
          </ac:spMkLst>
        </pc:spChg>
        <pc:spChg chg="add">
          <ac:chgData name="PRIYA LIMBACHIYA" userId="S::priya_limbachiya@fitnyc.edu::9932f2ed-a1c9-47ca-b7a1-5a8155024eb3" providerId="AD" clId="Web-{F0190FCA-927E-397E-6DD0-14E04B79A5EA}" dt="2021-10-12T21:30:48.469" v="52"/>
          <ac:spMkLst>
            <pc:docMk/>
            <pc:sldMk cId="4077920865" sldId="269"/>
            <ac:spMk id="4" creationId="{1E13F896-D91A-49AC-971E-878CC29A288B}"/>
          </ac:spMkLst>
        </pc:spChg>
      </pc:sldChg>
      <pc:sldChg chg="modSp new">
        <pc:chgData name="PRIYA LIMBACHIYA" userId="S::priya_limbachiya@fitnyc.edu::9932f2ed-a1c9-47ca-b7a1-5a8155024eb3" providerId="AD" clId="Web-{F0190FCA-927E-397E-6DD0-14E04B79A5EA}" dt="2021-10-12T21:31:10.501" v="60" actId="20577"/>
        <pc:sldMkLst>
          <pc:docMk/>
          <pc:sldMk cId="2718804775" sldId="270"/>
        </pc:sldMkLst>
        <pc:spChg chg="mod">
          <ac:chgData name="PRIYA LIMBACHIYA" userId="S::priya_limbachiya@fitnyc.edu::9932f2ed-a1c9-47ca-b7a1-5a8155024eb3" providerId="AD" clId="Web-{F0190FCA-927E-397E-6DD0-14E04B79A5EA}" dt="2021-10-12T21:31:10.501" v="60" actId="20577"/>
          <ac:spMkLst>
            <pc:docMk/>
            <pc:sldMk cId="2718804775" sldId="270"/>
            <ac:spMk id="2" creationId="{B7169684-6B5D-4764-B51F-EE72F2EFE662}"/>
          </ac:spMkLst>
        </pc:spChg>
        <pc:spChg chg="mod">
          <ac:chgData name="PRIYA LIMBACHIYA" userId="S::priya_limbachiya@fitnyc.edu::9932f2ed-a1c9-47ca-b7a1-5a8155024eb3" providerId="AD" clId="Web-{F0190FCA-927E-397E-6DD0-14E04B79A5EA}" dt="2021-10-12T16:30:50.731" v="21" actId="20577"/>
          <ac:spMkLst>
            <pc:docMk/>
            <pc:sldMk cId="2718804775" sldId="270"/>
            <ac:spMk id="3" creationId="{A6CB262A-8A65-4BD2-8A04-125FA370B375}"/>
          </ac:spMkLst>
        </pc:spChg>
      </pc:sldChg>
      <pc:sldChg chg="modSp new">
        <pc:chgData name="PRIYA LIMBACHIYA" userId="S::priya_limbachiya@fitnyc.edu::9932f2ed-a1c9-47ca-b7a1-5a8155024eb3" providerId="AD" clId="Web-{F0190FCA-927E-397E-6DD0-14E04B79A5EA}" dt="2021-10-12T21:31:14.907" v="62" actId="20577"/>
        <pc:sldMkLst>
          <pc:docMk/>
          <pc:sldMk cId="1074512900" sldId="271"/>
        </pc:sldMkLst>
        <pc:spChg chg="mod">
          <ac:chgData name="PRIYA LIMBACHIYA" userId="S::priya_limbachiya@fitnyc.edu::9932f2ed-a1c9-47ca-b7a1-5a8155024eb3" providerId="AD" clId="Web-{F0190FCA-927E-397E-6DD0-14E04B79A5EA}" dt="2021-10-12T21:31:14.907" v="62" actId="20577"/>
          <ac:spMkLst>
            <pc:docMk/>
            <pc:sldMk cId="1074512900" sldId="271"/>
            <ac:spMk id="2" creationId="{E9EF03F7-C00B-49BD-927E-0F37727DD589}"/>
          </ac:spMkLst>
        </pc:spChg>
        <pc:spChg chg="mod">
          <ac:chgData name="PRIYA LIMBACHIYA" userId="S::priya_limbachiya@fitnyc.edu::9932f2ed-a1c9-47ca-b7a1-5a8155024eb3" providerId="AD" clId="Web-{F0190FCA-927E-397E-6DD0-14E04B79A5EA}" dt="2021-10-12T16:31:03.028" v="26" actId="20577"/>
          <ac:spMkLst>
            <pc:docMk/>
            <pc:sldMk cId="1074512900" sldId="271"/>
            <ac:spMk id="3" creationId="{36E66D53-FDDC-4936-A628-3313DA786C7B}"/>
          </ac:spMkLst>
        </pc:spChg>
      </pc:sldChg>
      <pc:sldChg chg="addSp modSp new">
        <pc:chgData name="PRIYA LIMBACHIYA" userId="S::priya_limbachiya@fitnyc.edu::9932f2ed-a1c9-47ca-b7a1-5a8155024eb3" providerId="AD" clId="Web-{F0190FCA-927E-397E-6DD0-14E04B79A5EA}" dt="2021-10-12T21:31:32.236" v="66" actId="20577"/>
        <pc:sldMkLst>
          <pc:docMk/>
          <pc:sldMk cId="4141408204" sldId="272"/>
        </pc:sldMkLst>
        <pc:spChg chg="mod">
          <ac:chgData name="PRIYA LIMBACHIYA" userId="S::priya_limbachiya@fitnyc.edu::9932f2ed-a1c9-47ca-b7a1-5a8155024eb3" providerId="AD" clId="Web-{F0190FCA-927E-397E-6DD0-14E04B79A5EA}" dt="2021-10-12T21:31:32.236" v="66" actId="20577"/>
          <ac:spMkLst>
            <pc:docMk/>
            <pc:sldMk cId="4141408204" sldId="272"/>
            <ac:spMk id="2" creationId="{CCD5B6E6-195E-4C93-B4ED-17028BC49765}"/>
          </ac:spMkLst>
        </pc:spChg>
        <pc:spChg chg="mod">
          <ac:chgData name="PRIYA LIMBACHIYA" userId="S::priya_limbachiya@fitnyc.edu::9932f2ed-a1c9-47ca-b7a1-5a8155024eb3" providerId="AD" clId="Web-{F0190FCA-927E-397E-6DD0-14E04B79A5EA}" dt="2021-10-12T16:31:36.732" v="34" actId="20577"/>
          <ac:spMkLst>
            <pc:docMk/>
            <pc:sldMk cId="4141408204" sldId="272"/>
            <ac:spMk id="3" creationId="{74A78A12-B603-4D8B-9009-B7525C977265}"/>
          </ac:spMkLst>
        </pc:spChg>
        <pc:spChg chg="add">
          <ac:chgData name="PRIYA LIMBACHIYA" userId="S::priya_limbachiya@fitnyc.edu::9932f2ed-a1c9-47ca-b7a1-5a8155024eb3" providerId="AD" clId="Web-{F0190FCA-927E-397E-6DD0-14E04B79A5EA}" dt="2021-10-12T21:31:18.267" v="63"/>
          <ac:spMkLst>
            <pc:docMk/>
            <pc:sldMk cId="4141408204" sldId="272"/>
            <ac:spMk id="4" creationId="{2BCF0753-123C-41CB-A8DE-36A494368A50}"/>
          </ac:spMkLst>
        </pc:spChg>
        <pc:spChg chg="add">
          <ac:chgData name="PRIYA LIMBACHIYA" userId="S::priya_limbachiya@fitnyc.edu::9932f2ed-a1c9-47ca-b7a1-5a8155024eb3" providerId="AD" clId="Web-{F0190FCA-927E-397E-6DD0-14E04B79A5EA}" dt="2021-10-12T21:31:29.861" v="64"/>
          <ac:spMkLst>
            <pc:docMk/>
            <pc:sldMk cId="4141408204" sldId="272"/>
            <ac:spMk id="5" creationId="{3B829166-A664-4E41-ABA4-107D6DC2C396}"/>
          </ac:spMkLst>
        </pc:spChg>
      </pc:sldChg>
      <pc:sldChg chg="addSp delSp modSp new">
        <pc:chgData name="PRIYA LIMBACHIYA" userId="S::priya_limbachiya@fitnyc.edu::9932f2ed-a1c9-47ca-b7a1-5a8155024eb3" providerId="AD" clId="Web-{F0190FCA-927E-397E-6DD0-14E04B79A5EA}" dt="2021-10-12T21:31:42.752" v="74"/>
        <pc:sldMkLst>
          <pc:docMk/>
          <pc:sldMk cId="1837526750" sldId="273"/>
        </pc:sldMkLst>
        <pc:spChg chg="mod">
          <ac:chgData name="PRIYA LIMBACHIYA" userId="S::priya_limbachiya@fitnyc.edu::9932f2ed-a1c9-47ca-b7a1-5a8155024eb3" providerId="AD" clId="Web-{F0190FCA-927E-397E-6DD0-14E04B79A5EA}" dt="2021-10-12T21:31:36.580" v="70" actId="20577"/>
          <ac:spMkLst>
            <pc:docMk/>
            <pc:sldMk cId="1837526750" sldId="273"/>
            <ac:spMk id="2" creationId="{022642D7-DF76-47B7-BA94-FB45B7D8ED6E}"/>
          </ac:spMkLst>
        </pc:spChg>
        <pc:spChg chg="mod">
          <ac:chgData name="PRIYA LIMBACHIYA" userId="S::priya_limbachiya@fitnyc.edu::9932f2ed-a1c9-47ca-b7a1-5a8155024eb3" providerId="AD" clId="Web-{F0190FCA-927E-397E-6DD0-14E04B79A5EA}" dt="2021-10-12T16:32:00.748" v="41" actId="20577"/>
          <ac:spMkLst>
            <pc:docMk/>
            <pc:sldMk cId="1837526750" sldId="273"/>
            <ac:spMk id="3" creationId="{13252B45-B555-4150-A0B1-4611AB40D22B}"/>
          </ac:spMkLst>
        </pc:spChg>
        <pc:spChg chg="add del mod">
          <ac:chgData name="PRIYA LIMBACHIYA" userId="S::priya_limbachiya@fitnyc.edu::9932f2ed-a1c9-47ca-b7a1-5a8155024eb3" providerId="AD" clId="Web-{F0190FCA-927E-397E-6DD0-14E04B79A5EA}" dt="2021-10-12T21:31:42.752" v="74"/>
          <ac:spMkLst>
            <pc:docMk/>
            <pc:sldMk cId="1837526750" sldId="273"/>
            <ac:spMk id="4" creationId="{FCBCBBA6-288F-4923-8EC2-C6B062C6F1C2}"/>
          </ac:spMkLst>
        </pc:spChg>
        <pc:spChg chg="add del">
          <ac:chgData name="PRIYA LIMBACHIYA" userId="S::priya_limbachiya@fitnyc.edu::9932f2ed-a1c9-47ca-b7a1-5a8155024eb3" providerId="AD" clId="Web-{F0190FCA-927E-397E-6DD0-14E04B79A5EA}" dt="2021-10-12T21:31:37.626" v="71"/>
          <ac:spMkLst>
            <pc:docMk/>
            <pc:sldMk cId="1837526750" sldId="273"/>
            <ac:spMk id="5" creationId="{8C526C16-FAD5-4AA3-B4DE-72536DE436A8}"/>
          </ac:spMkLst>
        </pc:spChg>
      </pc:sldChg>
      <pc:sldChg chg="addSp delSp modSp new">
        <pc:chgData name="PRIYA LIMBACHIYA" userId="S::priya_limbachiya@fitnyc.edu::9932f2ed-a1c9-47ca-b7a1-5a8155024eb3" providerId="AD" clId="Web-{F0190FCA-927E-397E-6DD0-14E04B79A5EA}" dt="2021-10-12T21:31:49.627" v="78" actId="20577"/>
        <pc:sldMkLst>
          <pc:docMk/>
          <pc:sldMk cId="1864551299" sldId="274"/>
        </pc:sldMkLst>
        <pc:spChg chg="mod">
          <ac:chgData name="PRIYA LIMBACHIYA" userId="S::priya_limbachiya@fitnyc.edu::9932f2ed-a1c9-47ca-b7a1-5a8155024eb3" providerId="AD" clId="Web-{F0190FCA-927E-397E-6DD0-14E04B79A5EA}" dt="2021-10-12T21:31:49.627" v="78" actId="20577"/>
          <ac:spMkLst>
            <pc:docMk/>
            <pc:sldMk cId="1864551299" sldId="274"/>
            <ac:spMk id="2" creationId="{78F499AD-D15A-48F8-88E3-A4BD69F919E0}"/>
          </ac:spMkLst>
        </pc:spChg>
        <pc:spChg chg="mod">
          <ac:chgData name="PRIYA LIMBACHIYA" userId="S::priya_limbachiya@fitnyc.edu::9932f2ed-a1c9-47ca-b7a1-5a8155024eb3" providerId="AD" clId="Web-{F0190FCA-927E-397E-6DD0-14E04B79A5EA}" dt="2021-10-12T16:32:08.280" v="48" actId="20577"/>
          <ac:spMkLst>
            <pc:docMk/>
            <pc:sldMk cId="1864551299" sldId="274"/>
            <ac:spMk id="3" creationId="{0453CA01-BC4B-425F-B529-D8135515B641}"/>
          </ac:spMkLst>
        </pc:spChg>
        <pc:spChg chg="add del">
          <ac:chgData name="PRIYA LIMBACHIYA" userId="S::priya_limbachiya@fitnyc.edu::9932f2ed-a1c9-47ca-b7a1-5a8155024eb3" providerId="AD" clId="Web-{F0190FCA-927E-397E-6DD0-14E04B79A5EA}" dt="2021-10-12T21:31:47.080" v="76"/>
          <ac:spMkLst>
            <pc:docMk/>
            <pc:sldMk cId="1864551299" sldId="274"/>
            <ac:spMk id="4" creationId="{735B279A-92EF-4501-B5C3-17AB1F0A8FB9}"/>
          </ac:spMkLst>
        </pc:spChg>
      </pc:sldChg>
    </pc:docChg>
  </pc:docChgLst>
  <pc:docChgLst>
    <pc:chgData name="PRIYA LIMBACHIYA" userId="S::priya_limbachiya@fitnyc.edu::9932f2ed-a1c9-47ca-b7a1-5a8155024eb3" providerId="AD" clId="Web-{47FAF821-C49E-B23C-4B6B-382E5ADE9153}"/>
    <pc:docChg chg="modSld">
      <pc:chgData name="PRIYA LIMBACHIYA" userId="S::priya_limbachiya@fitnyc.edu::9932f2ed-a1c9-47ca-b7a1-5a8155024eb3" providerId="AD" clId="Web-{47FAF821-C49E-B23C-4B6B-382E5ADE9153}" dt="2021-10-15T18:18:32.920" v="22" actId="1076"/>
      <pc:docMkLst>
        <pc:docMk/>
      </pc:docMkLst>
      <pc:sldChg chg="addSp modSp modMedia addAnim">
        <pc:chgData name="PRIYA LIMBACHIYA" userId="S::priya_limbachiya@fitnyc.edu::9932f2ed-a1c9-47ca-b7a1-5a8155024eb3" providerId="AD" clId="Web-{47FAF821-C49E-B23C-4B6B-382E5ADE9153}" dt="2021-10-15T18:07:06.077" v="1" actId="1076"/>
        <pc:sldMkLst>
          <pc:docMk/>
          <pc:sldMk cId="109857222" sldId="256"/>
        </pc:sldMkLst>
        <pc:picChg chg="add mod">
          <ac:chgData name="PRIYA LIMBACHIYA" userId="S::priya_limbachiya@fitnyc.edu::9932f2ed-a1c9-47ca-b7a1-5a8155024eb3" providerId="AD" clId="Web-{47FAF821-C49E-B23C-4B6B-382E5ADE9153}" dt="2021-10-15T18:07:06.077" v="1" actId="1076"/>
          <ac:picMkLst>
            <pc:docMk/>
            <pc:sldMk cId="109857222" sldId="256"/>
            <ac:picMk id="5" creationId="{ABF77B81-26F9-46E4-B263-8743A9B983C2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08:26.110" v="3" actId="1076"/>
        <pc:sldMkLst>
          <pc:docMk/>
          <pc:sldMk cId="3663977394" sldId="257"/>
        </pc:sldMkLst>
        <pc:picChg chg="add mod">
          <ac:chgData name="PRIYA LIMBACHIYA" userId="S::priya_limbachiya@fitnyc.edu::9932f2ed-a1c9-47ca-b7a1-5a8155024eb3" providerId="AD" clId="Web-{47FAF821-C49E-B23C-4B6B-382E5ADE9153}" dt="2021-10-15T18:08:26.110" v="3" actId="1076"/>
          <ac:picMkLst>
            <pc:docMk/>
            <pc:sldMk cId="3663977394" sldId="257"/>
            <ac:picMk id="3" creationId="{48B0C91A-8E01-48AD-B6AC-0BE4A4356BA4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09:30.877" v="7" actId="1076"/>
        <pc:sldMkLst>
          <pc:docMk/>
          <pc:sldMk cId="1646272496" sldId="258"/>
        </pc:sldMkLst>
        <pc:picChg chg="add mod">
          <ac:chgData name="PRIYA LIMBACHIYA" userId="S::priya_limbachiya@fitnyc.edu::9932f2ed-a1c9-47ca-b7a1-5a8155024eb3" providerId="AD" clId="Web-{47FAF821-C49E-B23C-4B6B-382E5ADE9153}" dt="2021-10-15T18:09:30.877" v="7" actId="1076"/>
          <ac:picMkLst>
            <pc:docMk/>
            <pc:sldMk cId="1646272496" sldId="258"/>
            <ac:picMk id="3" creationId="{3C0B5C71-5D56-43AE-8B46-03646C86C65F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11:12.973" v="10" actId="1076"/>
        <pc:sldMkLst>
          <pc:docMk/>
          <pc:sldMk cId="1193000154" sldId="259"/>
        </pc:sldMkLst>
        <pc:spChg chg="mod">
          <ac:chgData name="PRIYA LIMBACHIYA" userId="S::priya_limbachiya@fitnyc.edu::9932f2ed-a1c9-47ca-b7a1-5a8155024eb3" providerId="AD" clId="Web-{47FAF821-C49E-B23C-4B6B-382E5ADE9153}" dt="2021-10-15T18:09:13.767" v="5" actId="20577"/>
          <ac:spMkLst>
            <pc:docMk/>
            <pc:sldMk cId="1193000154" sldId="259"/>
            <ac:spMk id="8" creationId="{546FDF90-C18C-42F8-9998-7C28A133D15C}"/>
          </ac:spMkLst>
        </pc:spChg>
        <pc:picChg chg="add mod">
          <ac:chgData name="PRIYA LIMBACHIYA" userId="S::priya_limbachiya@fitnyc.edu::9932f2ed-a1c9-47ca-b7a1-5a8155024eb3" providerId="AD" clId="Web-{47FAF821-C49E-B23C-4B6B-382E5ADE9153}" dt="2021-10-15T18:11:12.973" v="10" actId="1076"/>
          <ac:picMkLst>
            <pc:docMk/>
            <pc:sldMk cId="1193000154" sldId="259"/>
            <ac:picMk id="3" creationId="{B14FEAAC-0BBC-4AC5-8DE1-D3C70C6C1E5F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12:00.552" v="12" actId="1076"/>
        <pc:sldMkLst>
          <pc:docMk/>
          <pc:sldMk cId="4178350149" sldId="260"/>
        </pc:sldMkLst>
        <pc:picChg chg="add mod">
          <ac:chgData name="PRIYA LIMBACHIYA" userId="S::priya_limbachiya@fitnyc.edu::9932f2ed-a1c9-47ca-b7a1-5a8155024eb3" providerId="AD" clId="Web-{47FAF821-C49E-B23C-4B6B-382E5ADE9153}" dt="2021-10-15T18:12:00.552" v="12" actId="1076"/>
          <ac:picMkLst>
            <pc:docMk/>
            <pc:sldMk cId="4178350149" sldId="260"/>
            <ac:picMk id="3" creationId="{6E5775E0-A861-4EEC-A655-7BAC008603E5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13:06.038" v="14" actId="1076"/>
        <pc:sldMkLst>
          <pc:docMk/>
          <pc:sldMk cId="1025330916" sldId="261"/>
        </pc:sldMkLst>
        <pc:picChg chg="add mod">
          <ac:chgData name="PRIYA LIMBACHIYA" userId="S::priya_limbachiya@fitnyc.edu::9932f2ed-a1c9-47ca-b7a1-5a8155024eb3" providerId="AD" clId="Web-{47FAF821-C49E-B23C-4B6B-382E5ADE9153}" dt="2021-10-15T18:13:06.038" v="14" actId="1076"/>
          <ac:picMkLst>
            <pc:docMk/>
            <pc:sldMk cId="1025330916" sldId="261"/>
            <ac:picMk id="3" creationId="{1B549B69-468E-4D61-B5D0-277CAAEA0AAD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14:17.805" v="16" actId="1076"/>
        <pc:sldMkLst>
          <pc:docMk/>
          <pc:sldMk cId="2666341520" sldId="262"/>
        </pc:sldMkLst>
        <pc:picChg chg="add mod">
          <ac:chgData name="PRIYA LIMBACHIYA" userId="S::priya_limbachiya@fitnyc.edu::9932f2ed-a1c9-47ca-b7a1-5a8155024eb3" providerId="AD" clId="Web-{47FAF821-C49E-B23C-4B6B-382E5ADE9153}" dt="2021-10-15T18:14:17.805" v="16" actId="1076"/>
          <ac:picMkLst>
            <pc:docMk/>
            <pc:sldMk cId="2666341520" sldId="262"/>
            <ac:picMk id="3" creationId="{60CAA8FD-875A-4205-AADC-ABD6FDB65B29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15:23.885" v="18" actId="1076"/>
        <pc:sldMkLst>
          <pc:docMk/>
          <pc:sldMk cId="1229043513" sldId="264"/>
        </pc:sldMkLst>
        <pc:picChg chg="add mod">
          <ac:chgData name="PRIYA LIMBACHIYA" userId="S::priya_limbachiya@fitnyc.edu::9932f2ed-a1c9-47ca-b7a1-5a8155024eb3" providerId="AD" clId="Web-{47FAF821-C49E-B23C-4B6B-382E5ADE9153}" dt="2021-10-15T18:15:23.885" v="18" actId="1076"/>
          <ac:picMkLst>
            <pc:docMk/>
            <pc:sldMk cId="1229043513" sldId="264"/>
            <ac:picMk id="3" creationId="{FF69C6C7-F0B0-4620-AAA1-1023139D39AA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16:30.636" v="20" actId="1076"/>
        <pc:sldMkLst>
          <pc:docMk/>
          <pc:sldMk cId="982461911" sldId="265"/>
        </pc:sldMkLst>
        <pc:picChg chg="add mod">
          <ac:chgData name="PRIYA LIMBACHIYA" userId="S::priya_limbachiya@fitnyc.edu::9932f2ed-a1c9-47ca-b7a1-5a8155024eb3" providerId="AD" clId="Web-{47FAF821-C49E-B23C-4B6B-382E5ADE9153}" dt="2021-10-15T18:16:30.636" v="20" actId="1076"/>
          <ac:picMkLst>
            <pc:docMk/>
            <pc:sldMk cId="982461911" sldId="265"/>
            <ac:picMk id="3" creationId="{9FA686E5-44CE-47EF-B62C-C33C24888FE3}"/>
          </ac:picMkLst>
        </pc:picChg>
      </pc:sldChg>
      <pc:sldChg chg="addSp modSp modMedia addAnim">
        <pc:chgData name="PRIYA LIMBACHIYA" userId="S::priya_limbachiya@fitnyc.edu::9932f2ed-a1c9-47ca-b7a1-5a8155024eb3" providerId="AD" clId="Web-{47FAF821-C49E-B23C-4B6B-382E5ADE9153}" dt="2021-10-15T18:18:32.920" v="22" actId="1076"/>
        <pc:sldMkLst>
          <pc:docMk/>
          <pc:sldMk cId="577618302" sldId="267"/>
        </pc:sldMkLst>
        <pc:picChg chg="add mod">
          <ac:chgData name="PRIYA LIMBACHIYA" userId="S::priya_limbachiya@fitnyc.edu::9932f2ed-a1c9-47ca-b7a1-5a8155024eb3" providerId="AD" clId="Web-{47FAF821-C49E-B23C-4B6B-382E5ADE9153}" dt="2021-10-15T18:18:32.920" v="22" actId="1076"/>
          <ac:picMkLst>
            <pc:docMk/>
            <pc:sldMk cId="577618302" sldId="267"/>
            <ac:picMk id="3" creationId="{11EC7337-7FE1-40C2-8AAB-3F47738C42D6}"/>
          </ac:picMkLst>
        </pc:picChg>
      </pc:sldChg>
    </pc:docChg>
  </pc:docChgLst>
  <pc:docChgLst>
    <pc:chgData name="PRIYA LIMBACHIYA" userId="9932f2ed-a1c9-47ca-b7a1-5a8155024eb3" providerId="ADAL" clId="{47917515-5642-9F4A-BDAC-6FFB41563C00}"/>
    <pc:docChg chg="undo custSel addSld delSld modSld modMainMaster">
      <pc:chgData name="PRIYA LIMBACHIYA" userId="9932f2ed-a1c9-47ca-b7a1-5a8155024eb3" providerId="ADAL" clId="{47917515-5642-9F4A-BDAC-6FFB41563C00}" dt="2021-10-12T16:29:25.608" v="243" actId="20577"/>
      <pc:docMkLst>
        <pc:docMk/>
      </pc:docMkLst>
      <pc:sldChg chg="addSp delSp modSp mod modTransition setBg delDesignElem">
        <pc:chgData name="PRIYA LIMBACHIYA" userId="9932f2ed-a1c9-47ca-b7a1-5a8155024eb3" providerId="ADAL" clId="{47917515-5642-9F4A-BDAC-6FFB41563C00}" dt="2021-10-07T16:11:25.553" v="38"/>
        <pc:sldMkLst>
          <pc:docMk/>
          <pc:sldMk cId="109857222" sldId="256"/>
        </pc:sldMkLst>
        <pc:spChg chg="mod">
          <ac:chgData name="PRIYA LIMBACHIYA" userId="9932f2ed-a1c9-47ca-b7a1-5a8155024eb3" providerId="ADAL" clId="{47917515-5642-9F4A-BDAC-6FFB41563C00}" dt="2021-10-07T16:11:08.796" v="35" actId="2660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PRIYA LIMBACHIYA" userId="9932f2ed-a1c9-47ca-b7a1-5a8155024eb3" providerId="ADAL" clId="{47917515-5642-9F4A-BDAC-6FFB41563C00}" dt="2021-10-07T16:11:08.796" v="35" actId="26606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PRIYA LIMBACHIYA" userId="9932f2ed-a1c9-47ca-b7a1-5a8155024eb3" providerId="ADAL" clId="{47917515-5642-9F4A-BDAC-6FFB41563C00}" dt="2021-10-07T16:10:52.597" v="31"/>
          <ac:spMkLst>
            <pc:docMk/>
            <pc:sldMk cId="109857222" sldId="256"/>
            <ac:spMk id="9" creationId="{B9951BD9-0868-4CDB-ACD6-9C4209B5E412}"/>
          </ac:spMkLst>
        </pc:spChg>
        <pc:picChg chg="mod ord">
          <ac:chgData name="PRIYA LIMBACHIYA" userId="9932f2ed-a1c9-47ca-b7a1-5a8155024eb3" providerId="ADAL" clId="{47917515-5642-9F4A-BDAC-6FFB41563C00}" dt="2021-10-07T16:11:08.796" v="35" actId="26606"/>
          <ac:picMkLst>
            <pc:docMk/>
            <pc:sldMk cId="109857222" sldId="256"/>
            <ac:picMk id="4" creationId="{93CC6BA4-4CE4-4977-AA4B-8EDC6CD39DAF}"/>
          </ac:picMkLst>
        </pc:picChg>
        <pc:picChg chg="add del">
          <ac:chgData name="PRIYA LIMBACHIYA" userId="9932f2ed-a1c9-47ca-b7a1-5a8155024eb3" providerId="ADAL" clId="{47917515-5642-9F4A-BDAC-6FFB41563C00}" dt="2021-10-07T16:11:25.553" v="38"/>
          <ac:picMkLst>
            <pc:docMk/>
            <pc:sldMk cId="109857222" sldId="256"/>
            <ac:picMk id="6" creationId="{C2D75EE2-CF15-45F1-A961-37B449E21483}"/>
          </ac:picMkLst>
        </pc:picChg>
      </pc:sldChg>
      <pc:sldChg chg="addSp delSp modSp mod modTransition setBg setClrOvrMap delDesignElem">
        <pc:chgData name="PRIYA LIMBACHIYA" userId="9932f2ed-a1c9-47ca-b7a1-5a8155024eb3" providerId="ADAL" clId="{47917515-5642-9F4A-BDAC-6FFB41563C00}" dt="2021-10-07T16:11:17.151" v="36" actId="26606"/>
        <pc:sldMkLst>
          <pc:docMk/>
          <pc:sldMk cId="3663977394" sldId="257"/>
        </pc:sldMkLst>
        <pc:spChg chg="mod">
          <ac:chgData name="PRIYA LIMBACHIYA" userId="9932f2ed-a1c9-47ca-b7a1-5a8155024eb3" providerId="ADAL" clId="{47917515-5642-9F4A-BDAC-6FFB41563C00}" dt="2021-10-07T16:11:17.151" v="36" actId="26606"/>
          <ac:spMkLst>
            <pc:docMk/>
            <pc:sldMk cId="3663977394" sldId="257"/>
            <ac:spMk id="2" creationId="{D4907E23-00FF-46CE-842B-1DADA30EF500}"/>
          </ac:spMkLst>
        </pc:spChg>
        <pc:spChg chg="add">
          <ac:chgData name="PRIYA LIMBACHIYA" userId="9932f2ed-a1c9-47ca-b7a1-5a8155024eb3" providerId="ADAL" clId="{47917515-5642-9F4A-BDAC-6FFB41563C00}" dt="2021-10-07T16:11:17.151" v="36" actId="26606"/>
          <ac:spMkLst>
            <pc:docMk/>
            <pc:sldMk cId="3663977394" sldId="257"/>
            <ac:spMk id="8" creationId="{A69A3F87-FBA4-4A72-AF4E-95A4796F00FC}"/>
          </ac:spMkLst>
        </pc:spChg>
        <pc:spChg chg="del">
          <ac:chgData name="PRIYA LIMBACHIYA" userId="9932f2ed-a1c9-47ca-b7a1-5a8155024eb3" providerId="ADAL" clId="{47917515-5642-9F4A-BDAC-6FFB41563C00}" dt="2021-10-07T16:09:34.422" v="7" actId="26606"/>
          <ac:spMkLst>
            <pc:docMk/>
            <pc:sldMk cId="3663977394" sldId="257"/>
            <ac:spMk id="17" creationId="{1981C721-30FD-459E-96CC-641BA581B445}"/>
          </ac:spMkLst>
        </pc:spChg>
        <pc:spChg chg="del">
          <ac:chgData name="PRIYA LIMBACHIYA" userId="9932f2ed-a1c9-47ca-b7a1-5a8155024eb3" providerId="ADAL" clId="{47917515-5642-9F4A-BDAC-6FFB41563C00}" dt="2021-10-07T16:09:34.422" v="7" actId="26606"/>
          <ac:spMkLst>
            <pc:docMk/>
            <pc:sldMk cId="3663977394" sldId="257"/>
            <ac:spMk id="20" creationId="{F13C74B1-5B17-4795-BED0-7140497B445A}"/>
          </ac:spMkLst>
        </pc:spChg>
        <pc:spChg chg="del">
          <ac:chgData name="PRIYA LIMBACHIYA" userId="9932f2ed-a1c9-47ca-b7a1-5a8155024eb3" providerId="ADAL" clId="{47917515-5642-9F4A-BDAC-6FFB41563C00}" dt="2021-10-07T16:09:34.422" v="7" actId="26606"/>
          <ac:spMkLst>
            <pc:docMk/>
            <pc:sldMk cId="3663977394" sldId="257"/>
            <ac:spMk id="22" creationId="{D4974D33-8DC5-464E-8C6D-BE58F0669C17}"/>
          </ac:spMkLst>
        </pc:spChg>
        <pc:spChg chg="add del">
          <ac:chgData name="PRIYA LIMBACHIYA" userId="9932f2ed-a1c9-47ca-b7a1-5a8155024eb3" providerId="ADAL" clId="{47917515-5642-9F4A-BDAC-6FFB41563C00}" dt="2021-10-07T16:10:52.597" v="31"/>
          <ac:spMkLst>
            <pc:docMk/>
            <pc:sldMk cId="3663977394" sldId="257"/>
            <ac:spMk id="27" creationId="{E49CC64F-7275-4E33-961B-0C5CDC439875}"/>
          </ac:spMkLst>
        </pc:spChg>
        <pc:picChg chg="mod">
          <ac:chgData name="PRIYA LIMBACHIYA" userId="9932f2ed-a1c9-47ca-b7a1-5a8155024eb3" providerId="ADAL" clId="{47917515-5642-9F4A-BDAC-6FFB41563C00}" dt="2021-10-07T16:11:17.151" v="36" actId="26606"/>
          <ac:picMkLst>
            <pc:docMk/>
            <pc:sldMk cId="3663977394" sldId="257"/>
            <ac:picMk id="4" creationId="{93727239-B222-44C8-A26D-70ED472CB5C1}"/>
          </ac:picMkLst>
        </pc:picChg>
      </pc:sldChg>
      <pc:sldChg chg="addSp delSp modTransition delDesignElem">
        <pc:chgData name="PRIYA LIMBACHIYA" userId="9932f2ed-a1c9-47ca-b7a1-5a8155024eb3" providerId="ADAL" clId="{47917515-5642-9F4A-BDAC-6FFB41563C00}" dt="2021-10-07T16:10:52.597" v="31"/>
        <pc:sldMkLst>
          <pc:docMk/>
          <pc:sldMk cId="1646272496" sldId="258"/>
        </pc:sldMkLst>
        <pc:spChg chg="add del">
          <ac:chgData name="PRIYA LIMBACHIYA" userId="9932f2ed-a1c9-47ca-b7a1-5a8155024eb3" providerId="ADAL" clId="{47917515-5642-9F4A-BDAC-6FFB41563C00}" dt="2021-10-07T16:10:52.597" v="31"/>
          <ac:spMkLst>
            <pc:docMk/>
            <pc:sldMk cId="1646272496" sldId="258"/>
            <ac:spMk id="9" creationId="{16C5FA50-8D52-4617-AF91-5C7B1C8352F1}"/>
          </ac:spMkLst>
        </pc:spChg>
        <pc:spChg chg="add del">
          <ac:chgData name="PRIYA LIMBACHIYA" userId="9932f2ed-a1c9-47ca-b7a1-5a8155024eb3" providerId="ADAL" clId="{47917515-5642-9F4A-BDAC-6FFB41563C00}" dt="2021-10-07T16:10:52.597" v="31"/>
          <ac:spMkLst>
            <pc:docMk/>
            <pc:sldMk cId="1646272496" sldId="258"/>
            <ac:spMk id="11" creationId="{E223798C-12AD-4B0C-A50C-D676347D67CF}"/>
          </ac:spMkLst>
        </pc:spChg>
      </pc:sldChg>
      <pc:sldChg chg="addSp delSp modSp mod modTransition setBg modAnim delDesignElem">
        <pc:chgData name="PRIYA LIMBACHIYA" userId="9932f2ed-a1c9-47ca-b7a1-5a8155024eb3" providerId="ADAL" clId="{47917515-5642-9F4A-BDAC-6FFB41563C00}" dt="2021-10-08T00:09:13.734" v="161" actId="1076"/>
        <pc:sldMkLst>
          <pc:docMk/>
          <pc:sldMk cId="1193000154" sldId="259"/>
        </pc:sldMkLst>
        <pc:spChg chg="mod">
          <ac:chgData name="PRIYA LIMBACHIYA" userId="9932f2ed-a1c9-47ca-b7a1-5a8155024eb3" providerId="ADAL" clId="{47917515-5642-9F4A-BDAC-6FFB41563C00}" dt="2021-10-07T16:11:33.333" v="40" actId="26606"/>
          <ac:spMkLst>
            <pc:docMk/>
            <pc:sldMk cId="1193000154" sldId="259"/>
            <ac:spMk id="2" creationId="{DB682108-21C4-48F0-8DC6-0A157AFBF90D}"/>
          </ac:spMkLst>
        </pc:spChg>
        <pc:spChg chg="add del mod">
          <ac:chgData name="PRIYA LIMBACHIYA" userId="9932f2ed-a1c9-47ca-b7a1-5a8155024eb3" providerId="ADAL" clId="{47917515-5642-9F4A-BDAC-6FFB41563C00}" dt="2021-10-07T16:08:19.137" v="4"/>
          <ac:spMkLst>
            <pc:docMk/>
            <pc:sldMk cId="1193000154" sldId="259"/>
            <ac:spMk id="3" creationId="{8377FE7E-FA36-834D-A8D9-95E69683E823}"/>
          </ac:spMkLst>
        </pc:spChg>
        <pc:spChg chg="add del mod">
          <ac:chgData name="PRIYA LIMBACHIYA" userId="9932f2ed-a1c9-47ca-b7a1-5a8155024eb3" providerId="ADAL" clId="{47917515-5642-9F4A-BDAC-6FFB41563C00}" dt="2021-10-07T16:10:30.135" v="18" actId="478"/>
          <ac:spMkLst>
            <pc:docMk/>
            <pc:sldMk cId="1193000154" sldId="259"/>
            <ac:spMk id="5" creationId="{0FBF55D3-21E2-DC45-816A-C36BF8886C61}"/>
          </ac:spMkLst>
        </pc:spChg>
        <pc:spChg chg="add mod">
          <ac:chgData name="PRIYA LIMBACHIYA" userId="9932f2ed-a1c9-47ca-b7a1-5a8155024eb3" providerId="ADAL" clId="{47917515-5642-9F4A-BDAC-6FFB41563C00}" dt="2021-10-07T16:11:39.321" v="41" actId="5793"/>
          <ac:spMkLst>
            <pc:docMk/>
            <pc:sldMk cId="1193000154" sldId="259"/>
            <ac:spMk id="8" creationId="{546FDF90-C18C-42F8-9998-7C28A133D15C}"/>
          </ac:spMkLst>
        </pc:spChg>
        <pc:spChg chg="add del">
          <ac:chgData name="PRIYA LIMBACHIYA" userId="9932f2ed-a1c9-47ca-b7a1-5a8155024eb3" providerId="ADAL" clId="{47917515-5642-9F4A-BDAC-6FFB41563C00}" dt="2021-10-07T16:10:52.597" v="31"/>
          <ac:spMkLst>
            <pc:docMk/>
            <pc:sldMk cId="1193000154" sldId="259"/>
            <ac:spMk id="9" creationId="{16C5FA50-8D52-4617-AF91-5C7B1C8352F1}"/>
          </ac:spMkLst>
        </pc:spChg>
        <pc:spChg chg="add del">
          <ac:chgData name="PRIYA LIMBACHIYA" userId="9932f2ed-a1c9-47ca-b7a1-5a8155024eb3" providerId="ADAL" clId="{47917515-5642-9F4A-BDAC-6FFB41563C00}" dt="2021-10-07T16:10:52.597" v="31"/>
          <ac:spMkLst>
            <pc:docMk/>
            <pc:sldMk cId="1193000154" sldId="259"/>
            <ac:spMk id="11" creationId="{E223798C-12AD-4B0C-A50C-D676347D67CF}"/>
          </ac:spMkLst>
        </pc:spChg>
        <pc:picChg chg="mod">
          <ac:chgData name="PRIYA LIMBACHIYA" userId="9932f2ed-a1c9-47ca-b7a1-5a8155024eb3" providerId="ADAL" clId="{47917515-5642-9F4A-BDAC-6FFB41563C00}" dt="2021-10-08T00:09:13.734" v="161" actId="1076"/>
          <ac:picMkLst>
            <pc:docMk/>
            <pc:sldMk cId="1193000154" sldId="259"/>
            <ac:picMk id="4" creationId="{8D359F7C-511A-4E94-BE40-09BD5978D837}"/>
          </ac:picMkLst>
        </pc:picChg>
      </pc:sldChg>
      <pc:sldChg chg="addSp delSp modSp new mod setBg">
        <pc:chgData name="PRIYA LIMBACHIYA" userId="9932f2ed-a1c9-47ca-b7a1-5a8155024eb3" providerId="ADAL" clId="{47917515-5642-9F4A-BDAC-6FFB41563C00}" dt="2021-10-07T18:33:25.764" v="62" actId="26606"/>
        <pc:sldMkLst>
          <pc:docMk/>
          <pc:sldMk cId="4178350149" sldId="260"/>
        </pc:sldMkLst>
        <pc:spChg chg="mod">
          <ac:chgData name="PRIYA LIMBACHIYA" userId="9932f2ed-a1c9-47ca-b7a1-5a8155024eb3" providerId="ADAL" clId="{47917515-5642-9F4A-BDAC-6FFB41563C00}" dt="2021-10-07T18:33:25.764" v="62" actId="26606"/>
          <ac:spMkLst>
            <pc:docMk/>
            <pc:sldMk cId="4178350149" sldId="260"/>
            <ac:spMk id="2" creationId="{106CD39F-8C27-0D40-A897-6A377B68CDB9}"/>
          </ac:spMkLst>
        </pc:spChg>
        <pc:spChg chg="del">
          <ac:chgData name="PRIYA LIMBACHIYA" userId="9932f2ed-a1c9-47ca-b7a1-5a8155024eb3" providerId="ADAL" clId="{47917515-5642-9F4A-BDAC-6FFB41563C00}" dt="2021-10-07T16:12:18.911" v="43" actId="931"/>
          <ac:spMkLst>
            <pc:docMk/>
            <pc:sldMk cId="4178350149" sldId="260"/>
            <ac:spMk id="3" creationId="{C6D50B20-B876-0A46-A0F3-CF716050CFEF}"/>
          </ac:spMkLst>
        </pc:spChg>
        <pc:spChg chg="add del mod">
          <ac:chgData name="PRIYA LIMBACHIYA" userId="9932f2ed-a1c9-47ca-b7a1-5a8155024eb3" providerId="ADAL" clId="{47917515-5642-9F4A-BDAC-6FFB41563C00}" dt="2021-10-07T18:33:19.839" v="55" actId="931"/>
          <ac:spMkLst>
            <pc:docMk/>
            <pc:sldMk cId="4178350149" sldId="260"/>
            <ac:spMk id="7" creationId="{FF1F2EA3-1DDE-A748-A144-01D889DDC8BC}"/>
          </ac:spMkLst>
        </pc:spChg>
        <pc:spChg chg="add del">
          <ac:chgData name="PRIYA LIMBACHIYA" userId="9932f2ed-a1c9-47ca-b7a1-5a8155024eb3" providerId="ADAL" clId="{47917515-5642-9F4A-BDAC-6FFB41563C00}" dt="2021-10-07T18:33:24.838" v="59" actId="26606"/>
          <ac:spMkLst>
            <pc:docMk/>
            <pc:sldMk cId="4178350149" sldId="260"/>
            <ac:spMk id="13" creationId="{50FE391D-3701-4733-9DE5-6BA0ED328574}"/>
          </ac:spMkLst>
        </pc:spChg>
        <pc:spChg chg="add del">
          <ac:chgData name="PRIYA LIMBACHIYA" userId="9932f2ed-a1c9-47ca-b7a1-5a8155024eb3" providerId="ADAL" clId="{47917515-5642-9F4A-BDAC-6FFB41563C00}" dt="2021-10-07T18:33:25.729" v="61" actId="26606"/>
          <ac:spMkLst>
            <pc:docMk/>
            <pc:sldMk cId="4178350149" sldId="260"/>
            <ac:spMk id="15" creationId="{E9D93E55-444D-4509-84F0-A0A0FC67A220}"/>
          </ac:spMkLst>
        </pc:spChg>
        <pc:spChg chg="add">
          <ac:chgData name="PRIYA LIMBACHIYA" userId="9932f2ed-a1c9-47ca-b7a1-5a8155024eb3" providerId="ADAL" clId="{47917515-5642-9F4A-BDAC-6FFB41563C00}" dt="2021-10-07T18:33:25.764" v="62" actId="26606"/>
          <ac:spMkLst>
            <pc:docMk/>
            <pc:sldMk cId="4178350149" sldId="260"/>
            <ac:spMk id="17" creationId="{50FE391D-3701-4733-9DE5-6BA0ED328574}"/>
          </ac:spMkLst>
        </pc:spChg>
        <pc:picChg chg="add del mod">
          <ac:chgData name="PRIYA LIMBACHIYA" userId="9932f2ed-a1c9-47ca-b7a1-5a8155024eb3" providerId="ADAL" clId="{47917515-5642-9F4A-BDAC-6FFB41563C00}" dt="2021-10-07T16:12:53.671" v="48" actId="478"/>
          <ac:picMkLst>
            <pc:docMk/>
            <pc:sldMk cId="4178350149" sldId="260"/>
            <ac:picMk id="5" creationId="{42375CBC-5EB9-8147-9A68-82A395EC3B8E}"/>
          </ac:picMkLst>
        </pc:picChg>
        <pc:picChg chg="add mod">
          <ac:chgData name="PRIYA LIMBACHIYA" userId="9932f2ed-a1c9-47ca-b7a1-5a8155024eb3" providerId="ADAL" clId="{47917515-5642-9F4A-BDAC-6FFB41563C00}" dt="2021-10-07T18:33:25.764" v="62" actId="26606"/>
          <ac:picMkLst>
            <pc:docMk/>
            <pc:sldMk cId="4178350149" sldId="260"/>
            <ac:picMk id="9" creationId="{8738D699-53F8-1C44-A201-F6B2866B9841}"/>
          </ac:picMkLst>
        </pc:picChg>
      </pc:sldChg>
      <pc:sldChg chg="addSp delSp modSp new mod setBg">
        <pc:chgData name="PRIYA LIMBACHIYA" userId="9932f2ed-a1c9-47ca-b7a1-5a8155024eb3" providerId="ADAL" clId="{47917515-5642-9F4A-BDAC-6FFB41563C00}" dt="2021-10-07T20:38:06.684" v="96" actId="27614"/>
        <pc:sldMkLst>
          <pc:docMk/>
          <pc:sldMk cId="1025330916" sldId="261"/>
        </pc:sldMkLst>
        <pc:spChg chg="add del mod">
          <ac:chgData name="PRIYA LIMBACHIYA" userId="9932f2ed-a1c9-47ca-b7a1-5a8155024eb3" providerId="ADAL" clId="{47917515-5642-9F4A-BDAC-6FFB41563C00}" dt="2021-10-07T20:37:35.535" v="90" actId="20577"/>
          <ac:spMkLst>
            <pc:docMk/>
            <pc:sldMk cId="1025330916" sldId="261"/>
            <ac:spMk id="2" creationId="{9031672D-F655-E64E-AC4E-1DEC3DBEA132}"/>
          </ac:spMkLst>
        </pc:spChg>
        <pc:spChg chg="del">
          <ac:chgData name="PRIYA LIMBACHIYA" userId="9932f2ed-a1c9-47ca-b7a1-5a8155024eb3" providerId="ADAL" clId="{47917515-5642-9F4A-BDAC-6FFB41563C00}" dt="2021-10-07T20:32:52.517" v="64" actId="931"/>
          <ac:spMkLst>
            <pc:docMk/>
            <pc:sldMk cId="1025330916" sldId="261"/>
            <ac:spMk id="3" creationId="{8E5539F1-FF78-7541-BD97-97B651481DD4}"/>
          </ac:spMkLst>
        </pc:spChg>
        <pc:spChg chg="add del mod">
          <ac:chgData name="PRIYA LIMBACHIYA" userId="9932f2ed-a1c9-47ca-b7a1-5a8155024eb3" providerId="ADAL" clId="{47917515-5642-9F4A-BDAC-6FFB41563C00}" dt="2021-10-07T20:37:30.375" v="83" actId="931"/>
          <ac:spMkLst>
            <pc:docMk/>
            <pc:sldMk cId="1025330916" sldId="261"/>
            <ac:spMk id="9" creationId="{B0440A0A-827D-4F70-9F2A-780BD32AEBEF}"/>
          </ac:spMkLst>
        </pc:spChg>
        <pc:spChg chg="add del">
          <ac:chgData name="PRIYA LIMBACHIYA" userId="9932f2ed-a1c9-47ca-b7a1-5a8155024eb3" providerId="ADAL" clId="{47917515-5642-9F4A-BDAC-6FFB41563C00}" dt="2021-10-07T20:38:06.137" v="95" actId="478"/>
          <ac:spMkLst>
            <pc:docMk/>
            <pc:sldMk cId="1025330916" sldId="261"/>
            <ac:spMk id="11" creationId="{9768E856-27BF-4133-BF3C-ACE521F6C5E4}"/>
          </ac:spMkLst>
        </pc:spChg>
        <pc:picChg chg="add del mod">
          <ac:chgData name="PRIYA LIMBACHIYA" userId="9932f2ed-a1c9-47ca-b7a1-5a8155024eb3" providerId="ADAL" clId="{47917515-5642-9F4A-BDAC-6FFB41563C00}" dt="2021-10-07T20:37:19.041" v="82" actId="478"/>
          <ac:picMkLst>
            <pc:docMk/>
            <pc:sldMk cId="1025330916" sldId="261"/>
            <ac:picMk id="5" creationId="{7C169BF7-0DA7-384A-BF78-39DF49991370}"/>
          </ac:picMkLst>
        </pc:picChg>
        <pc:picChg chg="add mod">
          <ac:chgData name="PRIYA LIMBACHIYA" userId="9932f2ed-a1c9-47ca-b7a1-5a8155024eb3" providerId="ADAL" clId="{47917515-5642-9F4A-BDAC-6FFB41563C00}" dt="2021-10-07T20:38:06.684" v="96" actId="27614"/>
          <ac:picMkLst>
            <pc:docMk/>
            <pc:sldMk cId="1025330916" sldId="261"/>
            <ac:picMk id="7" creationId="{7C86731E-FCAB-234E-9621-673E1BDDFD20}"/>
          </ac:picMkLst>
        </pc:picChg>
      </pc:sldChg>
      <pc:sldChg chg="addSp delSp modSp new mod setBg">
        <pc:chgData name="PRIYA LIMBACHIYA" userId="9932f2ed-a1c9-47ca-b7a1-5a8155024eb3" providerId="ADAL" clId="{47917515-5642-9F4A-BDAC-6FFB41563C00}" dt="2021-10-07T22:00:31.739" v="109" actId="26606"/>
        <pc:sldMkLst>
          <pc:docMk/>
          <pc:sldMk cId="2666341520" sldId="262"/>
        </pc:sldMkLst>
        <pc:spChg chg="mod">
          <ac:chgData name="PRIYA LIMBACHIYA" userId="9932f2ed-a1c9-47ca-b7a1-5a8155024eb3" providerId="ADAL" clId="{47917515-5642-9F4A-BDAC-6FFB41563C00}" dt="2021-10-07T22:00:31.739" v="109" actId="26606"/>
          <ac:spMkLst>
            <pc:docMk/>
            <pc:sldMk cId="2666341520" sldId="262"/>
            <ac:spMk id="2" creationId="{DEA69B49-9303-8F4C-8229-83C828A91696}"/>
          </ac:spMkLst>
        </pc:spChg>
        <pc:spChg chg="del">
          <ac:chgData name="PRIYA LIMBACHIYA" userId="9932f2ed-a1c9-47ca-b7a1-5a8155024eb3" providerId="ADAL" clId="{47917515-5642-9F4A-BDAC-6FFB41563C00}" dt="2021-10-07T22:00:28.985" v="105" actId="931"/>
          <ac:spMkLst>
            <pc:docMk/>
            <pc:sldMk cId="2666341520" sldId="262"/>
            <ac:spMk id="3" creationId="{424B0648-B905-3C45-8189-984C7B23300A}"/>
          </ac:spMkLst>
        </pc:spChg>
        <pc:spChg chg="add">
          <ac:chgData name="PRIYA LIMBACHIYA" userId="9932f2ed-a1c9-47ca-b7a1-5a8155024eb3" providerId="ADAL" clId="{47917515-5642-9F4A-BDAC-6FFB41563C00}" dt="2021-10-07T22:00:31.739" v="109" actId="26606"/>
          <ac:spMkLst>
            <pc:docMk/>
            <pc:sldMk cId="2666341520" sldId="262"/>
            <ac:spMk id="9" creationId="{752AF584-A2D9-43BB-9F5A-DF639E4CCB78}"/>
          </ac:spMkLst>
        </pc:spChg>
        <pc:picChg chg="add mod">
          <ac:chgData name="PRIYA LIMBACHIYA" userId="9932f2ed-a1c9-47ca-b7a1-5a8155024eb3" providerId="ADAL" clId="{47917515-5642-9F4A-BDAC-6FFB41563C00}" dt="2021-10-07T22:00:31.739" v="109" actId="26606"/>
          <ac:picMkLst>
            <pc:docMk/>
            <pc:sldMk cId="2666341520" sldId="262"/>
            <ac:picMk id="5" creationId="{FDA4B47F-AAEB-4849-9EB2-8669D1EE7136}"/>
          </ac:picMkLst>
        </pc:picChg>
      </pc:sldChg>
      <pc:sldChg chg="addSp delSp modSp new del mod setBg">
        <pc:chgData name="PRIYA LIMBACHIYA" userId="9932f2ed-a1c9-47ca-b7a1-5a8155024eb3" providerId="ADAL" clId="{47917515-5642-9F4A-BDAC-6FFB41563C00}" dt="2021-10-08T00:20:03.638" v="172" actId="2696"/>
        <pc:sldMkLst>
          <pc:docMk/>
          <pc:sldMk cId="4072923756" sldId="263"/>
        </pc:sldMkLst>
        <pc:spChg chg="mod">
          <ac:chgData name="PRIYA LIMBACHIYA" userId="9932f2ed-a1c9-47ca-b7a1-5a8155024eb3" providerId="ADAL" clId="{47917515-5642-9F4A-BDAC-6FFB41563C00}" dt="2021-10-08T00:19:51.760" v="171" actId="1076"/>
          <ac:spMkLst>
            <pc:docMk/>
            <pc:sldMk cId="4072923756" sldId="263"/>
            <ac:spMk id="2" creationId="{3AFCA47D-66E6-B149-A79B-606B9019E408}"/>
          </ac:spMkLst>
        </pc:spChg>
        <pc:spChg chg="del">
          <ac:chgData name="PRIYA LIMBACHIYA" userId="9932f2ed-a1c9-47ca-b7a1-5a8155024eb3" providerId="ADAL" clId="{47917515-5642-9F4A-BDAC-6FFB41563C00}" dt="2021-10-08T00:06:18.532" v="118" actId="931"/>
          <ac:spMkLst>
            <pc:docMk/>
            <pc:sldMk cId="4072923756" sldId="263"/>
            <ac:spMk id="3" creationId="{05021C93-D1F7-AE44-8D8E-7E80B7F5211E}"/>
          </ac:spMkLst>
        </pc:spChg>
        <pc:spChg chg="add del mod">
          <ac:chgData name="PRIYA LIMBACHIYA" userId="9932f2ed-a1c9-47ca-b7a1-5a8155024eb3" providerId="ADAL" clId="{47917515-5642-9F4A-BDAC-6FFB41563C00}" dt="2021-10-08T00:06:48.522" v="120" actId="931"/>
          <ac:spMkLst>
            <pc:docMk/>
            <pc:sldMk cId="4072923756" sldId="263"/>
            <ac:spMk id="7" creationId="{EF429815-7E91-7A41-BC20-D2A5A6443AD9}"/>
          </ac:spMkLst>
        </pc:spChg>
        <pc:spChg chg="add del mod">
          <ac:chgData name="PRIYA LIMBACHIYA" userId="9932f2ed-a1c9-47ca-b7a1-5a8155024eb3" providerId="ADAL" clId="{47917515-5642-9F4A-BDAC-6FFB41563C00}" dt="2021-10-08T00:07:23.571" v="125" actId="478"/>
          <ac:spMkLst>
            <pc:docMk/>
            <pc:sldMk cId="4072923756" sldId="263"/>
            <ac:spMk id="11" creationId="{2E4A94EA-A84C-904D-8280-9CC3FD1ABC2B}"/>
          </ac:spMkLst>
        </pc:spChg>
        <pc:spChg chg="add del mod">
          <ac:chgData name="PRIYA LIMBACHIYA" userId="9932f2ed-a1c9-47ca-b7a1-5a8155024eb3" providerId="ADAL" clId="{47917515-5642-9F4A-BDAC-6FFB41563C00}" dt="2021-10-08T00:07:21.459" v="124" actId="478"/>
          <ac:spMkLst>
            <pc:docMk/>
            <pc:sldMk cId="4072923756" sldId="263"/>
            <ac:spMk id="12" creationId="{821438D0-2DDF-DA4E-B376-7ACCEC803F67}"/>
          </ac:spMkLst>
        </pc:spChg>
        <pc:picChg chg="add del mod">
          <ac:chgData name="PRIYA LIMBACHIYA" userId="9932f2ed-a1c9-47ca-b7a1-5a8155024eb3" providerId="ADAL" clId="{47917515-5642-9F4A-BDAC-6FFB41563C00}" dt="2021-10-08T00:06:41.403" v="119" actId="478"/>
          <ac:picMkLst>
            <pc:docMk/>
            <pc:sldMk cId="4072923756" sldId="263"/>
            <ac:picMk id="5" creationId="{55792E4F-5A91-FF47-A8F5-E5928258271A}"/>
          </ac:picMkLst>
        </pc:picChg>
        <pc:picChg chg="add del mod">
          <ac:chgData name="PRIYA LIMBACHIYA" userId="9932f2ed-a1c9-47ca-b7a1-5a8155024eb3" providerId="ADAL" clId="{47917515-5642-9F4A-BDAC-6FFB41563C00}" dt="2021-10-08T00:07:16.458" v="122" actId="478"/>
          <ac:picMkLst>
            <pc:docMk/>
            <pc:sldMk cId="4072923756" sldId="263"/>
            <ac:picMk id="9" creationId="{60A0CE3D-2490-764B-B5A6-C4495AFCF5FC}"/>
          </ac:picMkLst>
        </pc:picChg>
        <pc:picChg chg="add del mod">
          <ac:chgData name="PRIYA LIMBACHIYA" userId="9932f2ed-a1c9-47ca-b7a1-5a8155024eb3" providerId="ADAL" clId="{47917515-5642-9F4A-BDAC-6FFB41563C00}" dt="2021-10-08T00:19:42.763" v="170" actId="478"/>
          <ac:picMkLst>
            <pc:docMk/>
            <pc:sldMk cId="4072923756" sldId="263"/>
            <ac:picMk id="14" creationId="{63999EF9-44E5-5A42-8FE1-C3607FD07F91}"/>
          </ac:picMkLst>
        </pc:picChg>
        <pc:picChg chg="add">
          <ac:chgData name="PRIYA LIMBACHIYA" userId="9932f2ed-a1c9-47ca-b7a1-5a8155024eb3" providerId="ADAL" clId="{47917515-5642-9F4A-BDAC-6FFB41563C00}" dt="2021-10-08T00:09:46.549" v="167" actId="26606"/>
          <ac:picMkLst>
            <pc:docMk/>
            <pc:sldMk cId="4072923756" sldId="263"/>
            <ac:picMk id="16" creationId="{6AF6706C-CF07-43A1-BCC4-CBA5D33820DA}"/>
          </ac:picMkLst>
        </pc:picChg>
        <pc:picChg chg="add del">
          <ac:chgData name="PRIYA LIMBACHIYA" userId="9932f2ed-a1c9-47ca-b7a1-5a8155024eb3" providerId="ADAL" clId="{47917515-5642-9F4A-BDAC-6FFB41563C00}" dt="2021-10-08T00:09:35.727" v="163" actId="26606"/>
          <ac:picMkLst>
            <pc:docMk/>
            <pc:sldMk cId="4072923756" sldId="263"/>
            <ac:picMk id="19" creationId="{6AF6706C-CF07-43A1-BCC4-CBA5D33820DA}"/>
          </ac:picMkLst>
        </pc:picChg>
      </pc:sldChg>
      <pc:sldChg chg="addSp delSp modSp new mod setBg">
        <pc:chgData name="PRIYA LIMBACHIYA" userId="9932f2ed-a1c9-47ca-b7a1-5a8155024eb3" providerId="ADAL" clId="{47917515-5642-9F4A-BDAC-6FFB41563C00}" dt="2021-10-08T00:25:57.498" v="191" actId="26606"/>
        <pc:sldMkLst>
          <pc:docMk/>
          <pc:sldMk cId="1229043513" sldId="264"/>
        </pc:sldMkLst>
        <pc:spChg chg="mod">
          <ac:chgData name="PRIYA LIMBACHIYA" userId="9932f2ed-a1c9-47ca-b7a1-5a8155024eb3" providerId="ADAL" clId="{47917515-5642-9F4A-BDAC-6FFB41563C00}" dt="2021-10-08T00:25:57.498" v="191" actId="26606"/>
          <ac:spMkLst>
            <pc:docMk/>
            <pc:sldMk cId="1229043513" sldId="264"/>
            <ac:spMk id="2" creationId="{9FE0928F-505E-3B41-A793-2CD189899005}"/>
          </ac:spMkLst>
        </pc:spChg>
        <pc:spChg chg="del">
          <ac:chgData name="PRIYA LIMBACHIYA" userId="9932f2ed-a1c9-47ca-b7a1-5a8155024eb3" providerId="ADAL" clId="{47917515-5642-9F4A-BDAC-6FFB41563C00}" dt="2021-10-08T00:25:54.392" v="190" actId="931"/>
          <ac:spMkLst>
            <pc:docMk/>
            <pc:sldMk cId="1229043513" sldId="264"/>
            <ac:spMk id="3" creationId="{4F0C4FA1-638F-8E42-9B90-259F6B1308C3}"/>
          </ac:spMkLst>
        </pc:spChg>
        <pc:spChg chg="add">
          <ac:chgData name="PRIYA LIMBACHIYA" userId="9932f2ed-a1c9-47ca-b7a1-5a8155024eb3" providerId="ADAL" clId="{47917515-5642-9F4A-BDAC-6FFB41563C00}" dt="2021-10-08T00:25:57.498" v="191" actId="26606"/>
          <ac:spMkLst>
            <pc:docMk/>
            <pc:sldMk cId="1229043513" sldId="264"/>
            <ac:spMk id="9" creationId="{85C2F045-01A8-4407-A24A-C61A65D4DB9C}"/>
          </ac:spMkLst>
        </pc:spChg>
        <pc:picChg chg="add mod">
          <ac:chgData name="PRIYA LIMBACHIYA" userId="9932f2ed-a1c9-47ca-b7a1-5a8155024eb3" providerId="ADAL" clId="{47917515-5642-9F4A-BDAC-6FFB41563C00}" dt="2021-10-08T00:25:57.498" v="191" actId="26606"/>
          <ac:picMkLst>
            <pc:docMk/>
            <pc:sldMk cId="1229043513" sldId="264"/>
            <ac:picMk id="5" creationId="{DDED4382-37DF-AE49-8D3B-69A02A6D2B29}"/>
          </ac:picMkLst>
        </pc:picChg>
      </pc:sldChg>
      <pc:sldChg chg="addSp delSp modSp new mod setBg">
        <pc:chgData name="PRIYA LIMBACHIYA" userId="9932f2ed-a1c9-47ca-b7a1-5a8155024eb3" providerId="ADAL" clId="{47917515-5642-9F4A-BDAC-6FFB41563C00}" dt="2021-10-08T00:44:19.314" v="195" actId="26606"/>
        <pc:sldMkLst>
          <pc:docMk/>
          <pc:sldMk cId="982461911" sldId="265"/>
        </pc:sldMkLst>
        <pc:spChg chg="mod">
          <ac:chgData name="PRIYA LIMBACHIYA" userId="9932f2ed-a1c9-47ca-b7a1-5a8155024eb3" providerId="ADAL" clId="{47917515-5642-9F4A-BDAC-6FFB41563C00}" dt="2021-10-08T00:44:19.314" v="195" actId="26606"/>
          <ac:spMkLst>
            <pc:docMk/>
            <pc:sldMk cId="982461911" sldId="265"/>
            <ac:spMk id="2" creationId="{6FFC8F22-0795-0047-AFCF-B36A302F31F0}"/>
          </ac:spMkLst>
        </pc:spChg>
        <pc:spChg chg="del">
          <ac:chgData name="PRIYA LIMBACHIYA" userId="9932f2ed-a1c9-47ca-b7a1-5a8155024eb3" providerId="ADAL" clId="{47917515-5642-9F4A-BDAC-6FFB41563C00}" dt="2021-10-08T00:44:05.609" v="192" actId="931"/>
          <ac:spMkLst>
            <pc:docMk/>
            <pc:sldMk cId="982461911" sldId="265"/>
            <ac:spMk id="3" creationId="{22C2A59E-4629-CC44-B718-88E657B70B67}"/>
          </ac:spMkLst>
        </pc:spChg>
        <pc:spChg chg="add">
          <ac:chgData name="PRIYA LIMBACHIYA" userId="9932f2ed-a1c9-47ca-b7a1-5a8155024eb3" providerId="ADAL" clId="{47917515-5642-9F4A-BDAC-6FFB41563C00}" dt="2021-10-08T00:44:19.314" v="195" actId="26606"/>
          <ac:spMkLst>
            <pc:docMk/>
            <pc:sldMk cId="982461911" sldId="265"/>
            <ac:spMk id="9" creationId="{DF741E2F-B6E0-4038-9621-EA5941E702AE}"/>
          </ac:spMkLst>
        </pc:spChg>
        <pc:picChg chg="add mod">
          <ac:chgData name="PRIYA LIMBACHIYA" userId="9932f2ed-a1c9-47ca-b7a1-5a8155024eb3" providerId="ADAL" clId="{47917515-5642-9F4A-BDAC-6FFB41563C00}" dt="2021-10-08T00:44:19.314" v="195" actId="26606"/>
          <ac:picMkLst>
            <pc:docMk/>
            <pc:sldMk cId="982461911" sldId="265"/>
            <ac:picMk id="5" creationId="{C7CEFD66-73AA-AA4F-9579-2F3860A60CF0}"/>
          </ac:picMkLst>
        </pc:picChg>
      </pc:sldChg>
      <pc:sldChg chg="modSp new mod">
        <pc:chgData name="PRIYA LIMBACHIYA" userId="9932f2ed-a1c9-47ca-b7a1-5a8155024eb3" providerId="ADAL" clId="{47917515-5642-9F4A-BDAC-6FFB41563C00}" dt="2021-10-12T16:29:25.608" v="243" actId="20577"/>
        <pc:sldMkLst>
          <pc:docMk/>
          <pc:sldMk cId="4217637550" sldId="266"/>
        </pc:sldMkLst>
        <pc:spChg chg="mod">
          <ac:chgData name="PRIYA LIMBACHIYA" userId="9932f2ed-a1c9-47ca-b7a1-5a8155024eb3" providerId="ADAL" clId="{47917515-5642-9F4A-BDAC-6FFB41563C00}" dt="2021-10-08T00:08:19.894" v="160" actId="20577"/>
          <ac:spMkLst>
            <pc:docMk/>
            <pc:sldMk cId="4217637550" sldId="266"/>
            <ac:spMk id="2" creationId="{F0C2E2CA-F6C4-4441-BDFD-C0DBAA93F7F6}"/>
          </ac:spMkLst>
        </pc:spChg>
        <pc:spChg chg="mod">
          <ac:chgData name="PRIYA LIMBACHIYA" userId="9932f2ed-a1c9-47ca-b7a1-5a8155024eb3" providerId="ADAL" clId="{47917515-5642-9F4A-BDAC-6FFB41563C00}" dt="2021-10-12T16:29:25.608" v="243" actId="20577"/>
          <ac:spMkLst>
            <pc:docMk/>
            <pc:sldMk cId="4217637550" sldId="266"/>
            <ac:spMk id="3" creationId="{D1368009-10A7-074C-9BF0-ACA9EF0A34C4}"/>
          </ac:spMkLst>
        </pc:spChg>
      </pc:sldChg>
      <pc:sldChg chg="addSp delSp modSp new mod setBg">
        <pc:chgData name="PRIYA LIMBACHIYA" userId="9932f2ed-a1c9-47ca-b7a1-5a8155024eb3" providerId="ADAL" clId="{47917515-5642-9F4A-BDAC-6FFB41563C00}" dt="2021-10-12T15:51:32.197" v="198" actId="27614"/>
        <pc:sldMkLst>
          <pc:docMk/>
          <pc:sldMk cId="577618302" sldId="267"/>
        </pc:sldMkLst>
        <pc:spChg chg="mod">
          <ac:chgData name="PRIYA LIMBACHIYA" userId="9932f2ed-a1c9-47ca-b7a1-5a8155024eb3" providerId="ADAL" clId="{47917515-5642-9F4A-BDAC-6FFB41563C00}" dt="2021-10-12T15:51:27.957" v="197" actId="26606"/>
          <ac:spMkLst>
            <pc:docMk/>
            <pc:sldMk cId="577618302" sldId="267"/>
            <ac:spMk id="2" creationId="{BEF2FAD1-6745-A94A-A3B0-00D7B8BBFAEF}"/>
          </ac:spMkLst>
        </pc:spChg>
        <pc:spChg chg="del">
          <ac:chgData name="PRIYA LIMBACHIYA" userId="9932f2ed-a1c9-47ca-b7a1-5a8155024eb3" providerId="ADAL" clId="{47917515-5642-9F4A-BDAC-6FFB41563C00}" dt="2021-10-12T15:51:24.396" v="196" actId="931"/>
          <ac:spMkLst>
            <pc:docMk/>
            <pc:sldMk cId="577618302" sldId="267"/>
            <ac:spMk id="3" creationId="{5717EEC7-7A1A-BE4A-A76A-B3763F0B971F}"/>
          </ac:spMkLst>
        </pc:spChg>
        <pc:spChg chg="add">
          <ac:chgData name="PRIYA LIMBACHIYA" userId="9932f2ed-a1c9-47ca-b7a1-5a8155024eb3" providerId="ADAL" clId="{47917515-5642-9F4A-BDAC-6FFB41563C00}" dt="2021-10-12T15:51:27.957" v="197" actId="26606"/>
          <ac:spMkLst>
            <pc:docMk/>
            <pc:sldMk cId="577618302" sldId="267"/>
            <ac:spMk id="9" creationId="{6CBC2785-A0B9-4A28-80CE-AC119F236E9B}"/>
          </ac:spMkLst>
        </pc:spChg>
        <pc:picChg chg="add mod">
          <ac:chgData name="PRIYA LIMBACHIYA" userId="9932f2ed-a1c9-47ca-b7a1-5a8155024eb3" providerId="ADAL" clId="{47917515-5642-9F4A-BDAC-6FFB41563C00}" dt="2021-10-12T15:51:32.197" v="198" actId="27614"/>
          <ac:picMkLst>
            <pc:docMk/>
            <pc:sldMk cId="577618302" sldId="267"/>
            <ac:picMk id="5" creationId="{12D68066-99C9-A841-B478-F93C0EE6F48B}"/>
          </ac:picMkLst>
        </pc:picChg>
      </pc:sldChg>
      <pc:sldChg chg="new del">
        <pc:chgData name="PRIYA LIMBACHIYA" userId="9932f2ed-a1c9-47ca-b7a1-5a8155024eb3" providerId="ADAL" clId="{47917515-5642-9F4A-BDAC-6FFB41563C00}" dt="2021-10-08T00:25:43.044" v="189" actId="680"/>
        <pc:sldMkLst>
          <pc:docMk/>
          <pc:sldMk cId="2702676621" sldId="268"/>
        </pc:sldMkLst>
      </pc:sldChg>
      <pc:sldMasterChg chg="modTransition modSldLayout">
        <pc:chgData name="PRIYA LIMBACHIYA" userId="9932f2ed-a1c9-47ca-b7a1-5a8155024eb3" providerId="ADAL" clId="{47917515-5642-9F4A-BDAC-6FFB41563C00}" dt="2021-10-07T16:08:34.176" v="6"/>
        <pc:sldMasterMkLst>
          <pc:docMk/>
          <pc:sldMasterMk cId="2460954070" sldId="2147483660"/>
        </pc:sldMasterMkLst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08:34.176" v="6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modTransition modSldLayout">
        <pc:chgData name="PRIYA LIMBACHIYA" userId="9932f2ed-a1c9-47ca-b7a1-5a8155024eb3" providerId="ADAL" clId="{47917515-5642-9F4A-BDAC-6FFB41563C00}" dt="2021-10-07T16:10:46.925" v="26"/>
        <pc:sldMasterMkLst>
          <pc:docMk/>
          <pc:sldMasterMk cId="467005095" sldId="2147483672"/>
        </pc:sldMasterMkLst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209043265" sldId="2147483673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2180502241" sldId="2147483674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1911878115" sldId="2147483675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3020307047" sldId="2147483676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3873804265" sldId="2147483677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3926341146" sldId="2147483678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84931454" sldId="2147483679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4022795733" sldId="2147483680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3495543914" sldId="2147483681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2888385315" sldId="2147483688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46.925" v="26"/>
          <pc:sldLayoutMkLst>
            <pc:docMk/>
            <pc:sldMasterMk cId="467005095" sldId="2147483672"/>
            <pc:sldLayoutMk cId="2101066367" sldId="2147483689"/>
          </pc:sldLayoutMkLst>
        </pc:sldLayoutChg>
      </pc:sldMasterChg>
      <pc:sldMasterChg chg="modTransition modSldLayout">
        <pc:chgData name="PRIYA LIMBACHIYA" userId="9932f2ed-a1c9-47ca-b7a1-5a8155024eb3" providerId="ADAL" clId="{47917515-5642-9F4A-BDAC-6FFB41563C00}" dt="2021-10-07T16:10:52.597" v="31"/>
        <pc:sldMasterMkLst>
          <pc:docMk/>
          <pc:sldMasterMk cId="2397269523" sldId="2147483672"/>
        </pc:sldMasterMkLst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3998274725" sldId="2147483673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2387887224" sldId="2147483674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1556551965" sldId="2147483675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1420548223" sldId="2147483676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4018158368" sldId="2147483677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709703659" sldId="2147483678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3913872309" sldId="2147483679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1142805454" sldId="2147483680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328260880" sldId="2147483681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3933390030" sldId="2147483688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0:52.597" v="31"/>
          <pc:sldLayoutMkLst>
            <pc:docMk/>
            <pc:sldMasterMk cId="2397269523" sldId="2147483672"/>
            <pc:sldLayoutMk cId="1249270783" sldId="2147483689"/>
          </pc:sldLayoutMkLst>
        </pc:sldLayoutChg>
      </pc:sldMasterChg>
      <pc:sldMasterChg chg="modTransition modSldLayout">
        <pc:chgData name="PRIYA LIMBACHIYA" userId="9932f2ed-a1c9-47ca-b7a1-5a8155024eb3" providerId="ADAL" clId="{47917515-5642-9F4A-BDAC-6FFB41563C00}" dt="2021-10-07T16:11:25.553" v="38"/>
        <pc:sldMasterMkLst>
          <pc:docMk/>
          <pc:sldMasterMk cId="170560521" sldId="2147483690"/>
        </pc:sldMasterMkLst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755576611" sldId="2147483691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3963017315" sldId="2147483692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2256726081" sldId="2147483693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3585711008" sldId="2147483694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2630948973" sldId="2147483695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1916773656" sldId="2147483696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1633775746" sldId="2147483697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3160071071" sldId="2147483698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236870569" sldId="2147483699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2333947643" sldId="2147483706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5.553" v="38"/>
          <pc:sldLayoutMkLst>
            <pc:docMk/>
            <pc:sldMasterMk cId="170560521" sldId="2147483690"/>
            <pc:sldLayoutMk cId="2023140298" sldId="2147483707"/>
          </pc:sldLayoutMkLst>
        </pc:sldLayoutChg>
      </pc:sldMasterChg>
      <pc:sldMasterChg chg="modTransition modSldLayout">
        <pc:chgData name="PRIYA LIMBACHIYA" userId="9932f2ed-a1c9-47ca-b7a1-5a8155024eb3" providerId="ADAL" clId="{47917515-5642-9F4A-BDAC-6FFB41563C00}" dt="2021-10-07T16:11:29.219" v="39"/>
        <pc:sldMasterMkLst>
          <pc:docMk/>
          <pc:sldMasterMk cId="1416747982" sldId="2147483708"/>
        </pc:sldMasterMkLst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3301511129" sldId="2147483709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124416106" sldId="2147483710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145151318" sldId="2147483711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2664545674" sldId="2147483712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1866153633" sldId="2147483713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1424968066" sldId="2147483714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4215336244" sldId="2147483715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607440338" sldId="2147483716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1389921936" sldId="2147483717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3526641878" sldId="2147483724"/>
          </pc:sldLayoutMkLst>
        </pc:sldLayoutChg>
        <pc:sldLayoutChg chg="modTransition">
          <pc:chgData name="PRIYA LIMBACHIYA" userId="9932f2ed-a1c9-47ca-b7a1-5a8155024eb3" providerId="ADAL" clId="{47917515-5642-9F4A-BDAC-6FFB41563C00}" dt="2021-10-07T16:11:29.219" v="39"/>
          <pc:sldLayoutMkLst>
            <pc:docMk/>
            <pc:sldMasterMk cId="1416747982" sldId="2147483708"/>
            <pc:sldLayoutMk cId="2896908529" sldId="2147483725"/>
          </pc:sldLayoutMkLst>
        </pc:sldLayoutChg>
      </pc:sldMasterChg>
    </pc:docChg>
  </pc:docChgLst>
  <pc:docChgLst>
    <pc:chgData name="PRIYA LIMBACHIYA" userId="S::priya_limbachiya@fitnyc.edu::9932f2ed-a1c9-47ca-b7a1-5a8155024eb3" providerId="AD" clId="Web-{3F413401-F6B9-EF99-EFB5-23C524953EBF}"/>
    <pc:docChg chg="modSld">
      <pc:chgData name="PRIYA LIMBACHIYA" userId="S::priya_limbachiya@fitnyc.edu::9932f2ed-a1c9-47ca-b7a1-5a8155024eb3" providerId="AD" clId="Web-{3F413401-F6B9-EF99-EFB5-23C524953EBF}" dt="2021-11-03T15:41:24.277" v="9"/>
      <pc:docMkLst>
        <pc:docMk/>
      </pc:docMkLst>
      <pc:sldChg chg="delSp delAnim">
        <pc:chgData name="PRIYA LIMBACHIYA" userId="S::priya_limbachiya@fitnyc.edu::9932f2ed-a1c9-47ca-b7a1-5a8155024eb3" providerId="AD" clId="Web-{3F413401-F6B9-EF99-EFB5-23C524953EBF}" dt="2021-11-03T15:41:00.151" v="0"/>
        <pc:sldMkLst>
          <pc:docMk/>
          <pc:sldMk cId="109857222" sldId="256"/>
        </pc:sldMkLst>
        <pc:picChg chg="del">
          <ac:chgData name="PRIYA LIMBACHIYA" userId="S::priya_limbachiya@fitnyc.edu::9932f2ed-a1c9-47ca-b7a1-5a8155024eb3" providerId="AD" clId="Web-{3F413401-F6B9-EF99-EFB5-23C524953EBF}" dt="2021-11-03T15:41:00.151" v="0"/>
          <ac:picMkLst>
            <pc:docMk/>
            <pc:sldMk cId="109857222" sldId="256"/>
            <ac:picMk id="5" creationId="{ABF77B81-26F9-46E4-B263-8743A9B983C2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02.557" v="1"/>
        <pc:sldMkLst>
          <pc:docMk/>
          <pc:sldMk cId="3663977394" sldId="257"/>
        </pc:sldMkLst>
        <pc:picChg chg="del">
          <ac:chgData name="PRIYA LIMBACHIYA" userId="S::priya_limbachiya@fitnyc.edu::9932f2ed-a1c9-47ca-b7a1-5a8155024eb3" providerId="AD" clId="Web-{3F413401-F6B9-EF99-EFB5-23C524953EBF}" dt="2021-11-03T15:41:02.557" v="1"/>
          <ac:picMkLst>
            <pc:docMk/>
            <pc:sldMk cId="3663977394" sldId="257"/>
            <ac:picMk id="3" creationId="{48B0C91A-8E01-48AD-B6AC-0BE4A4356BA4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05.104" v="2"/>
        <pc:sldMkLst>
          <pc:docMk/>
          <pc:sldMk cId="1646272496" sldId="258"/>
        </pc:sldMkLst>
        <pc:picChg chg="del">
          <ac:chgData name="PRIYA LIMBACHIYA" userId="S::priya_limbachiya@fitnyc.edu::9932f2ed-a1c9-47ca-b7a1-5a8155024eb3" providerId="AD" clId="Web-{3F413401-F6B9-EF99-EFB5-23C524953EBF}" dt="2021-11-03T15:41:05.104" v="2"/>
          <ac:picMkLst>
            <pc:docMk/>
            <pc:sldMk cId="1646272496" sldId="258"/>
            <ac:picMk id="3" creationId="{3C0B5C71-5D56-43AE-8B46-03646C86C65F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08.526" v="3"/>
        <pc:sldMkLst>
          <pc:docMk/>
          <pc:sldMk cId="1193000154" sldId="259"/>
        </pc:sldMkLst>
        <pc:picChg chg="del">
          <ac:chgData name="PRIYA LIMBACHIYA" userId="S::priya_limbachiya@fitnyc.edu::9932f2ed-a1c9-47ca-b7a1-5a8155024eb3" providerId="AD" clId="Web-{3F413401-F6B9-EF99-EFB5-23C524953EBF}" dt="2021-11-03T15:41:08.526" v="3"/>
          <ac:picMkLst>
            <pc:docMk/>
            <pc:sldMk cId="1193000154" sldId="259"/>
            <ac:picMk id="3" creationId="{B14FEAAC-0BBC-4AC5-8DE1-D3C70C6C1E5F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11.042" v="4"/>
        <pc:sldMkLst>
          <pc:docMk/>
          <pc:sldMk cId="4178350149" sldId="260"/>
        </pc:sldMkLst>
        <pc:picChg chg="del">
          <ac:chgData name="PRIYA LIMBACHIYA" userId="S::priya_limbachiya@fitnyc.edu::9932f2ed-a1c9-47ca-b7a1-5a8155024eb3" providerId="AD" clId="Web-{3F413401-F6B9-EF99-EFB5-23C524953EBF}" dt="2021-11-03T15:41:11.042" v="4"/>
          <ac:picMkLst>
            <pc:docMk/>
            <pc:sldMk cId="4178350149" sldId="260"/>
            <ac:picMk id="3" creationId="{6E5775E0-A861-4EEC-A655-7BAC008603E5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15.245" v="5"/>
        <pc:sldMkLst>
          <pc:docMk/>
          <pc:sldMk cId="1025330916" sldId="261"/>
        </pc:sldMkLst>
        <pc:picChg chg="del">
          <ac:chgData name="PRIYA LIMBACHIYA" userId="S::priya_limbachiya@fitnyc.edu::9932f2ed-a1c9-47ca-b7a1-5a8155024eb3" providerId="AD" clId="Web-{3F413401-F6B9-EF99-EFB5-23C524953EBF}" dt="2021-11-03T15:41:15.245" v="5"/>
          <ac:picMkLst>
            <pc:docMk/>
            <pc:sldMk cId="1025330916" sldId="261"/>
            <ac:picMk id="3" creationId="{1B549B69-468E-4D61-B5D0-277CAAEA0AAD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17.620" v="6"/>
        <pc:sldMkLst>
          <pc:docMk/>
          <pc:sldMk cId="2666341520" sldId="262"/>
        </pc:sldMkLst>
        <pc:picChg chg="del">
          <ac:chgData name="PRIYA LIMBACHIYA" userId="S::priya_limbachiya@fitnyc.edu::9932f2ed-a1c9-47ca-b7a1-5a8155024eb3" providerId="AD" clId="Web-{3F413401-F6B9-EF99-EFB5-23C524953EBF}" dt="2021-11-03T15:41:17.620" v="6"/>
          <ac:picMkLst>
            <pc:docMk/>
            <pc:sldMk cId="2666341520" sldId="262"/>
            <ac:picMk id="3" creationId="{60CAA8FD-875A-4205-AADC-ABD6FDB65B29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19.620" v="7"/>
        <pc:sldMkLst>
          <pc:docMk/>
          <pc:sldMk cId="1229043513" sldId="264"/>
        </pc:sldMkLst>
        <pc:picChg chg="del">
          <ac:chgData name="PRIYA LIMBACHIYA" userId="S::priya_limbachiya@fitnyc.edu::9932f2ed-a1c9-47ca-b7a1-5a8155024eb3" providerId="AD" clId="Web-{3F413401-F6B9-EF99-EFB5-23C524953EBF}" dt="2021-11-03T15:41:19.620" v="7"/>
          <ac:picMkLst>
            <pc:docMk/>
            <pc:sldMk cId="1229043513" sldId="264"/>
            <ac:picMk id="3" creationId="{FF69C6C7-F0B0-4620-AAA1-1023139D39AA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22.558" v="8"/>
        <pc:sldMkLst>
          <pc:docMk/>
          <pc:sldMk cId="982461911" sldId="265"/>
        </pc:sldMkLst>
        <pc:picChg chg="del">
          <ac:chgData name="PRIYA LIMBACHIYA" userId="S::priya_limbachiya@fitnyc.edu::9932f2ed-a1c9-47ca-b7a1-5a8155024eb3" providerId="AD" clId="Web-{3F413401-F6B9-EF99-EFB5-23C524953EBF}" dt="2021-11-03T15:41:22.558" v="8"/>
          <ac:picMkLst>
            <pc:docMk/>
            <pc:sldMk cId="982461911" sldId="265"/>
            <ac:picMk id="3" creationId="{9FA686E5-44CE-47EF-B62C-C33C24888FE3}"/>
          </ac:picMkLst>
        </pc:picChg>
      </pc:sldChg>
      <pc:sldChg chg="delSp delAnim">
        <pc:chgData name="PRIYA LIMBACHIYA" userId="S::priya_limbachiya@fitnyc.edu::9932f2ed-a1c9-47ca-b7a1-5a8155024eb3" providerId="AD" clId="Web-{3F413401-F6B9-EF99-EFB5-23C524953EBF}" dt="2021-11-03T15:41:24.277" v="9"/>
        <pc:sldMkLst>
          <pc:docMk/>
          <pc:sldMk cId="577618302" sldId="267"/>
        </pc:sldMkLst>
        <pc:picChg chg="del">
          <ac:chgData name="PRIYA LIMBACHIYA" userId="S::priya_limbachiya@fitnyc.edu::9932f2ed-a1c9-47ca-b7a1-5a8155024eb3" providerId="AD" clId="Web-{3F413401-F6B9-EF99-EFB5-23C524953EBF}" dt="2021-11-03T15:41:24.277" v="9"/>
          <ac:picMkLst>
            <pc:docMk/>
            <pc:sldMk cId="577618302" sldId="267"/>
            <ac:picMk id="3" creationId="{11EC7337-7FE1-40C2-8AAB-3F47738C42D6}"/>
          </ac:picMkLst>
        </pc:picChg>
      </pc:sldChg>
    </pc:docChg>
  </pc:docChgLst>
  <pc:docChgLst>
    <pc:chgData name="PRIYA LIMBACHIYA" userId="S::priya_limbachiya@fitnyc.edu::9932f2ed-a1c9-47ca-b7a1-5a8155024eb3" providerId="AD" clId="Web-{409A92A8-4EA3-7C3B-F882-6E37C298392D}"/>
    <pc:docChg chg="modSld">
      <pc:chgData name="PRIYA LIMBACHIYA" userId="S::priya_limbachiya@fitnyc.edu::9932f2ed-a1c9-47ca-b7a1-5a8155024eb3" providerId="AD" clId="Web-{409A92A8-4EA3-7C3B-F882-6E37C298392D}" dt="2021-10-07T16:03:49.975" v="11"/>
      <pc:docMkLst>
        <pc:docMk/>
      </pc:docMkLst>
      <pc:sldChg chg="addSp delSp modSp">
        <pc:chgData name="PRIYA LIMBACHIYA" userId="S::priya_limbachiya@fitnyc.edu::9932f2ed-a1c9-47ca-b7a1-5a8155024eb3" providerId="AD" clId="Web-{409A92A8-4EA3-7C3B-F882-6E37C298392D}" dt="2021-10-07T16:03:49.975" v="11"/>
        <pc:sldMkLst>
          <pc:docMk/>
          <pc:sldMk cId="1193000154" sldId="259"/>
        </pc:sldMkLst>
        <pc:spChg chg="mod">
          <ac:chgData name="PRIYA LIMBACHIYA" userId="S::priya_limbachiya@fitnyc.edu::9932f2ed-a1c9-47ca-b7a1-5a8155024eb3" providerId="AD" clId="Web-{409A92A8-4EA3-7C3B-F882-6E37C298392D}" dt="2021-10-07T16:03:25.021" v="10" actId="20577"/>
          <ac:spMkLst>
            <pc:docMk/>
            <pc:sldMk cId="1193000154" sldId="259"/>
            <ac:spMk id="2" creationId="{DB682108-21C4-48F0-8DC6-0A157AFBF90D}"/>
          </ac:spMkLst>
        </pc:spChg>
        <pc:spChg chg="del">
          <ac:chgData name="PRIYA LIMBACHIYA" userId="S::priya_limbachiya@fitnyc.edu::9932f2ed-a1c9-47ca-b7a1-5a8155024eb3" providerId="AD" clId="Web-{409A92A8-4EA3-7C3B-F882-6E37C298392D}" dt="2021-10-07T16:03:49.975" v="11"/>
          <ac:spMkLst>
            <pc:docMk/>
            <pc:sldMk cId="1193000154" sldId="259"/>
            <ac:spMk id="3" creationId="{76147DCA-4E9F-4452-AC2F-4CF5FAF69984}"/>
          </ac:spMkLst>
        </pc:spChg>
        <pc:picChg chg="add mod ord">
          <ac:chgData name="PRIYA LIMBACHIYA" userId="S::priya_limbachiya@fitnyc.edu::9932f2ed-a1c9-47ca-b7a1-5a8155024eb3" providerId="AD" clId="Web-{409A92A8-4EA3-7C3B-F882-6E37C298392D}" dt="2021-10-07T16:03:49.975" v="11"/>
          <ac:picMkLst>
            <pc:docMk/>
            <pc:sldMk cId="1193000154" sldId="259"/>
            <ac:picMk id="4" creationId="{8D359F7C-511A-4E94-BE40-09BD5978D83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1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2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0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54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22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2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69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47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ires.com/us/90s-" TargetMode="External"/><Relationship Id="rId2" Type="http://schemas.openxmlformats.org/officeDocument/2006/relationships/hyperlink" Target="https://www.etsy.com/listing/803807830/13mm-pink-cuban-chain-pink-necklace-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chesfashion.com/us/products/1422669?country=USA&amp;rffrid=soc.pinterest.pinterest_paid.Shopping_AW_Collection_2021_US_October.AW_Collection_2021_All_US_Prospecting&amp;utm_source=pinterest&amp;utm_medium=social_paid&amp;utm_campaign=Shopping_AW_Collection_2021_US_October&amp;pp=0&amp;epik=dj0yJnU9WEtTRG44Ti05RmhhOVNoQzZBaVowUXV2SnNlODk4RF8mcD0xJm49R3N5QUZxcFVfMVdLQzZaZFZTSEZSUSZ0PUFBQUFBR0ZscHNN" TargetMode="External"/><Relationship Id="rId2" Type="http://schemas.openxmlformats.org/officeDocument/2006/relationships/hyperlink" Target="https://www.matchesfashion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icwish.com/button-down-sleeves-cropped-shirt-in-white.html?pp=0&amp;epik=dj0yJnU9WmNlRnF2MmY2QW9WS3llR1hpMVdUSi1UandBUm00M0YmcD0xJm49YmtaVENyRUNvd0NHYXpvQzZCREJZQSZ0PUFBQUFBR0Zmamk0" TargetMode="External"/><Relationship Id="rId4" Type="http://schemas.openxmlformats.org/officeDocument/2006/relationships/hyperlink" Target="https://www.depop.com/products/thenamedcollective-brand-new-baby-00s-y2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redup.com/juniors/delias/jeans?department_tags=juniors&amp;category_tags=jeans&amp;brand_name_tags=Delia%27s&amp;color_names=blue&amp;featured_item=104103115&amp;price=10%2C20&amp;search_tags=women-jeans%2Cwomen-jeans-flare&amp;referral_code=adwords_pla&amp;iv_=__iv_p_1_a_13656775873_g_123608386266_c_529659636210_w_pla-892054039886_n_u_d_c_v__l__t__r__x__y_8908102_f_online_o_101105194_z_US_i_en_j_892054039886_s__e__h_9003500_ii__vi__&amp;utm_medium=cpc&amp;utm_source=google&amp;utm_campaign=13656775873_123608386266_529659636210___c_9003500_pla-892054039886_u____101105194&amp;gclid=CjwKCAjwtfqKBhBoEiwAZuesiN17-nEDIU4irMSuf4046NKUlXFaKkovcNRBw-6j8s_VbbIViajpFBoCXAAQAvD_BwE" TargetMode="External"/><Relationship Id="rId2" Type="http://schemas.openxmlformats.org/officeDocument/2006/relationships/hyperlink" Target="https://shop.shopcider.com/products/heart-wave-tee?currency=USD&amp;variant=39494025904283&amp;utm_medium=cpc&amp;utm_source=google&amp;utm_campaign=Google+Shopping&amp;gclid=CjwKCAjwtfqKBhBoEiwAZuesiKLcLfqFEcdPxdqWdwnypROc8KXjCoN0xMraCZzjE4-YMqgpk7hLHxoCuJEQAvD_Bw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ophicolor.com/trend-intelligence/spring-summer-2022/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initelinxfashion.com/products/butterfly-belly-dance-sequined-top?variant=11544598675492" TargetMode="External"/><Relationship Id="rId2" Type="http://schemas.openxmlformats.org/officeDocument/2006/relationships/hyperlink" Target="https://www-wgsn-com.libproxy.fitsuny.edu/fashion/feed?filters=%7B%22hashtags%22%3A%5B%22noughtiesnostalgia%22%5D%7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endi.com/us/woman-bags/baguette-8br600a72vf15ao" TargetMode="External"/><Relationship Id="rId4" Type="http://schemas.openxmlformats.org/officeDocument/2006/relationships/hyperlink" Target="https://www.wolfandbadger.com/us/faux-fur-gigi-azure_m/?gclid=Cj0KCQjwnoqLBhD4ARIsAL5JedKcNt52hKLPEgQXVM7tz7jskYlhLUomWCYcoX4bB4A0nWJ9sJFvpzMaAp32EALw_wcB&amp;gclsrc=aw.d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mart.com/ip/Funtasma-Ladies-White-Go-Go-Boots-GOGO-300-8/449295392" TargetMode="External"/><Relationship Id="rId2" Type="http://schemas.openxmlformats.org/officeDocument/2006/relationships/hyperlink" Target="https://lolitajade.com/collections/messengers/products/sky-blue-messeng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tchesfashion.com/us/products/1416376?country=USA&amp;rffrid=soc.pinterest.pinterest_paid.Shopping_AW_Collection_2021_US_October.AW_Collection_2021_All_US_Prospecting&amp;utm_source=pinterest&amp;utm_medium=social_paid&amp;utm_campaign=Shopping_AW_Collection_2021_US_October&amp;pp=0&amp;epik=dj0yJnU9TmIwNVZLLU5ZMTQ4cU5VOE5YSk5GeU5iRDgxQVNuWlQmcD0xJm49WWd4bDFJS3dsR01JeVFPd2NRa0hmUSZ0PUFBQUFBR0ZqS09R" TargetMode="External"/><Relationship Id="rId5" Type="http://schemas.openxmlformats.org/officeDocument/2006/relationships/hyperlink" Target="https://www.matchesfashion.com" TargetMode="External"/><Relationship Id="rId4" Type="http://schemas.openxmlformats.org/officeDocument/2006/relationships/hyperlink" Target="https://avvenice.com/en/sunglasses/13383-gucci-rectangular-sunglasses-pink-fluo-gucci-eyewear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pin/111604896989400613/" TargetMode="External"/><Relationship Id="rId3" Type="http://schemas.openxmlformats.org/officeDocument/2006/relationships/hyperlink" Target="https://www.instagram.com/p/CT5aT9IP6A1/" TargetMode="External"/><Relationship Id="rId7" Type="http://schemas.openxmlformats.org/officeDocument/2006/relationships/hyperlink" Target="https://bestkawaii.com/products/heart-belt-mini-pleated-skirt?variant=32298442194978" TargetMode="External"/><Relationship Id="rId2" Type="http://schemas.openxmlformats.org/officeDocument/2006/relationships/hyperlink" Target="https://www.instagram.com/p/CS-TwXfpj9j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ophicolor.com/trend-intelligence/spring-summer-2022/3" TargetMode="External"/><Relationship Id="rId5" Type="http://schemas.openxmlformats.org/officeDocument/2006/relationships/hyperlink" Target="https://www.instagram.com/p/CTz9L7VPGc2/" TargetMode="External"/><Relationship Id="rId10" Type="http://schemas.openxmlformats.org/officeDocument/2006/relationships/hyperlink" Target="https://us.shein.com/Metallic-Holographic-Lace-up-Front-Sneakers-p-2771668-cat-1913.html?epik=dj0yJnU9cGJ2SGhubTNOWkc5WThOTnh0VzNucHU2THRvTnVZb0UmcD0wJm49QVM2MGVDUDN0Z3B3T0g3NmJFY2doZyZ0PUFBQUFBR0ZmYVlN" TargetMode="External"/><Relationship Id="rId4" Type="http://schemas.openxmlformats.org/officeDocument/2006/relationships/hyperlink" Target="https://www.instagram.com/p/CTSethzr226/" TargetMode="External"/><Relationship Id="rId9" Type="http://schemas.openxmlformats.org/officeDocument/2006/relationships/hyperlink" Target="https://youtu.be/C-fCOFxLndU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abyphat.com/collections/all/products/pink-printed-dress" TargetMode="External"/><Relationship Id="rId3" Type="http://schemas.openxmlformats.org/officeDocument/2006/relationships/hyperlink" Target="https://www.vogue.com/fashion-shows/spring-2022-ready-to-wear/miu-miu/slideshow/collection#39" TargetMode="External"/><Relationship Id="rId7" Type="http://schemas.openxmlformats.org/officeDocument/2006/relationships/hyperlink" Target="https://www.chvker.com/products/pink-darla-heart-vermeil-necklace?variant=32969537585227" TargetMode="External"/><Relationship Id="rId2" Type="http://schemas.openxmlformats.org/officeDocument/2006/relationships/hyperlink" Target="https://bagtopack.com/products/crocodile-pattern-pu-leather-crossbody-bags-for-women-chain-shoulder-handbags-mini-purses-travel-cross-body-ba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m/pin/499618152419192017/" TargetMode="External"/><Relationship Id="rId5" Type="http://schemas.openxmlformats.org/officeDocument/2006/relationships/hyperlink" Target="https://www.pinterest.com/pin/813110907719976668/" TargetMode="External"/><Relationship Id="rId10" Type="http://schemas.openxmlformats.org/officeDocument/2006/relationships/hyperlink" Target="https://footwearnews.com/2021/fashion/celebrity-style/paris-hilton-spiked-minidress-crystal-pumps-mtv-vmas-2021-1203177577/" TargetMode="External"/><Relationship Id="rId4" Type="http://schemas.openxmlformats.org/officeDocument/2006/relationships/hyperlink" Target="https://www.wgsn.com/fashion/article/91956" TargetMode="External"/><Relationship Id="rId9" Type="http://schemas.openxmlformats.org/officeDocument/2006/relationships/hyperlink" Target="https://www.tobetdg.com/merchandising/return-of-the-aught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499618152419175824/" TargetMode="External"/><Relationship Id="rId2" Type="http://schemas.openxmlformats.org/officeDocument/2006/relationships/hyperlink" Target="https://www.pinterest.com/pin/274444976397175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iftsybox.com/y2k-vintage-sunglasses-in-tortoise--small-square-sunglasses.html" TargetMode="External"/><Relationship Id="rId5" Type="http://schemas.openxmlformats.org/officeDocument/2006/relationships/hyperlink" Target="https://www.raffaello-network.com/english/fashion-details/536825/1053/Jimmy%20Choo%20Womens%20Shoes.html?pp=0&amp;epik=dj0yJnU9OE9FSjg1aW03anhCSlZxbGJsVUUxOFM0MV9iZ2tDQWwmcD0xJm49bm9BUi1HZzhJYk93WmprZWI5WmFTdyZ0PUFBQUFBR0ZscGsw" TargetMode="External"/><Relationship Id="rId4" Type="http://schemas.openxmlformats.org/officeDocument/2006/relationships/hyperlink" Target="https://1somoon.com/products/thick-streetwear-women-faux-fur-coat-luxury-autumn-winter-female-warm-overcoats-plus-size-5xl-ladies-furry-jackets-201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6129" y="1964267"/>
            <a:ext cx="6243996" cy="24214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ea typeface="+mj-lt"/>
                <a:cs typeface="+mj-lt"/>
              </a:rPr>
              <a:t>FM 223 Creative Fashion Presentations </a:t>
            </a:r>
            <a:br>
              <a:rPr lang="en-US" sz="2600">
                <a:ea typeface="+mj-lt"/>
                <a:cs typeface="+mj-lt"/>
              </a:rPr>
            </a:br>
            <a:r>
              <a:rPr lang="en-US" sz="2600">
                <a:ea typeface="+mj-lt"/>
                <a:cs typeface="+mj-lt"/>
              </a:rPr>
              <a:t>Professor Melissa Perilli </a:t>
            </a:r>
            <a:br>
              <a:rPr lang="en-US" sz="2600">
                <a:ea typeface="+mj-lt"/>
                <a:cs typeface="+mj-lt"/>
              </a:rPr>
            </a:br>
            <a:r>
              <a:rPr lang="en-US" sz="2600">
                <a:ea typeface="+mj-lt"/>
                <a:cs typeface="+mj-lt"/>
              </a:rPr>
              <a:t>Fall 2021 </a:t>
            </a:r>
            <a:br>
              <a:rPr lang="en-US" sz="2600">
                <a:ea typeface="+mj-lt"/>
                <a:cs typeface="+mj-lt"/>
              </a:rPr>
            </a:br>
            <a:r>
              <a:rPr lang="en-US" sz="2600">
                <a:ea typeface="+mj-lt"/>
                <a:cs typeface="+mj-lt"/>
              </a:rPr>
              <a:t>Assignment #2 </a:t>
            </a:r>
            <a:br>
              <a:rPr lang="en-US" sz="2600">
                <a:ea typeface="+mj-lt"/>
                <a:cs typeface="+mj-lt"/>
              </a:rPr>
            </a:br>
            <a:r>
              <a:rPr lang="en-US" sz="2600">
                <a:ea typeface="+mj-lt"/>
                <a:cs typeface="+mj-lt"/>
              </a:rPr>
              <a:t>Priya </a:t>
            </a:r>
            <a:r>
              <a:rPr lang="en-US" sz="2600" err="1">
                <a:ea typeface="+mj-lt"/>
                <a:cs typeface="+mj-lt"/>
              </a:rPr>
              <a:t>Limbachiya</a:t>
            </a:r>
            <a:endParaRPr lang="en-US" sz="2600" err="1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6129" y="4385732"/>
            <a:ext cx="6243996" cy="14054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ea typeface="+mn-lt"/>
                <a:cs typeface="+mn-lt"/>
              </a:rPr>
              <a:t>Noughties Nostalgia </a:t>
            </a:r>
            <a:endParaRPr lang="en-US"/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picture containing person, person, skirt, posing&#10;&#10;Description automatically generated">
            <a:extLst>
              <a:ext uri="{FF2B5EF4-FFF2-40B4-BE49-F238E27FC236}">
                <a16:creationId xmlns:a16="http://schemas.microsoft.com/office/drawing/2014/main" id="{93CC6BA4-4CE4-4977-AA4B-8EDC6CD39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6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FAD1-6745-A94A-A3B0-00D7B8BB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Look 5</a:t>
            </a:r>
          </a:p>
        </p:txBody>
      </p:sp>
      <p:pic>
        <p:nvPicPr>
          <p:cNvPr id="5" name="Content Placeholder 4" descr="A group of different colored dresses&#10;&#10;Description automatically generated with low confidence">
            <a:extLst>
              <a:ext uri="{FF2B5EF4-FFF2-40B4-BE49-F238E27FC236}">
                <a16:creationId xmlns:a16="http://schemas.microsoft.com/office/drawing/2014/main" id="{12D68066-99C9-A841-B478-F93C0EE6F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674490"/>
            <a:ext cx="6897878" cy="551830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BC2785-A0B9-4A28-80CE-AC119F236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E2CA-F6C4-4441-BDFD-C0DBAA93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68009-10A7-074C-9BF0-ACA9EF0A3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US" i="1" dirty="0"/>
              <a:t>13mm pink Cuban chain pink necklace Pink Bling Women</a:t>
            </a:r>
            <a:r>
              <a:rPr lang="en-US" dirty="0"/>
              <a:t>. Etsy. (n.d.). Retrieved October 12, 2021, from 	</a:t>
            </a:r>
            <a:r>
              <a:rPr lang="en-US" dirty="0">
                <a:hlinkClick r:id="rId2"/>
              </a:rPr>
              <a:t>https://www.etsy.com/listing/803807830/13mm-pink-cuban-chain-pink-necklace-</a:t>
            </a:r>
            <a:r>
              <a:rPr lang="en-US" dirty="0"/>
              <a:t>	</a:t>
            </a:r>
            <a:r>
              <a:rPr lang="en-US" dirty="0" err="1"/>
              <a:t>pink?epik</a:t>
            </a:r>
            <a:r>
              <a:rPr lang="en-US" dirty="0"/>
              <a:t>=dj0yJnU9WUdteGVxSExDcXpfWGRuSnE0MzJucVVzTnlKYjMtQ24mcD0wJm49OHBpZzFZUVBJTktZ	NFlMd2xMUWhkUSZ0PUFBQUFBR0ZmUkxr.  </a:t>
            </a:r>
          </a:p>
          <a:p>
            <a:pPr marL="0" indent="0" fontAlgn="base">
              <a:buNone/>
            </a:pPr>
            <a:r>
              <a:rPr lang="en-US" i="1" dirty="0"/>
              <a:t>90's Charm bracelet - gold</a:t>
            </a:r>
            <a:r>
              <a:rPr lang="en-US" dirty="0"/>
              <a:t>. Claire's. (n.d.). Retrieved October 12, 2021, from </a:t>
            </a:r>
            <a:r>
              <a:rPr lang="en-US" dirty="0">
                <a:hlinkClick r:id="rId3"/>
              </a:rPr>
              <a:t>https://www.claires.com/us/90s-</a:t>
            </a:r>
            <a:r>
              <a:rPr lang="en-US" dirty="0"/>
              <a:t>	charm-bracelet---gold 	270860.html?cgid=2757&amp;epik=dj0yJnU9U1VaWWZhNkE1NEQ3NFJtZ3RpRlI4cUgzcmxHRUxaYnEmcD0wJm49	SlRRS21xaXYzQ25pckt5ekc1dklGdyZ0PUFBQUFBR0ZmYXNr.  </a:t>
            </a:r>
          </a:p>
          <a:p>
            <a:pPr marL="0" indent="0" fontAlgn="base">
              <a:buNone/>
            </a:pPr>
            <a:r>
              <a:rPr lang="en-US" i="1" dirty="0"/>
              <a:t>@</a:t>
            </a:r>
            <a:r>
              <a:rPr lang="en-US" i="1" dirty="0" err="1"/>
              <a:t>nawoumi</a:t>
            </a:r>
            <a:r>
              <a:rPr lang="en-US" i="1" dirty="0"/>
              <a:t> on Instagram: "category is: ‪☆‬ 2003 </a:t>
            </a:r>
            <a:r>
              <a:rPr lang="en-US" i="1" dirty="0" err="1"/>
              <a:t>mcbling</a:t>
            </a:r>
            <a:r>
              <a:rPr lang="en-US" i="1" dirty="0"/>
              <a:t> ‪☆‬" in 2021: Cute Y2K outfits, Y2K outfits, fashion</a:t>
            </a:r>
            <a:r>
              <a:rPr lang="en-US" dirty="0"/>
              <a:t>. 	Pinterest. (2021, October 10). Retrieved October 12, 2021, from 	https://</a:t>
            </a:r>
            <a:r>
              <a:rPr lang="en-US" dirty="0" err="1"/>
              <a:t>www.pinterest.com</a:t>
            </a:r>
            <a:r>
              <a:rPr lang="en-US" dirty="0"/>
              <a:t>/pin/657736720584590233/.  </a:t>
            </a:r>
          </a:p>
          <a:p>
            <a:pPr marL="0" indent="0" fontAlgn="base">
              <a:buNone/>
            </a:pPr>
            <a:r>
              <a:rPr lang="en-US" i="1" dirty="0"/>
              <a:t>Behold! Here Are the Most(!!) Iconic Britney Spears Outfits of All Time</a:t>
            </a:r>
            <a:r>
              <a:rPr lang="en-US" dirty="0"/>
              <a:t>. Pinterest. (n.d.). Retrieved October 12</a:t>
            </a:r>
            <a:r>
              <a:rPr lang="en-US"/>
              <a:t>, 	2021</a:t>
            </a:r>
            <a:r>
              <a:rPr lang="en-US" dirty="0"/>
              <a:t>, from https://</a:t>
            </a:r>
            <a:r>
              <a:rPr lang="en-US" dirty="0" err="1"/>
              <a:t>www.pinterest.com</a:t>
            </a:r>
            <a:r>
              <a:rPr lang="en-US" dirty="0"/>
              <a:t>/pin/499618152419192044/.  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6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9E68-681F-45F1-A2E1-905347F6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 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AC4E-53F8-45AF-9BE0-FA3A5912A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Bow and faux-pearl embellished cardigan: Self-portrait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>
                <a:ea typeface="+mn-lt"/>
                <a:cs typeface="+mn-lt"/>
                <a:hlinkClick r:id="rId2"/>
              </a:rPr>
              <a:t>https://www.matchesfashion.com</a:t>
            </a:r>
            <a:r>
              <a:rPr lang="en-US" dirty="0">
                <a:ea typeface="+mn-lt"/>
                <a:cs typeface="+mn-lt"/>
              </a:rPr>
              <a:t>. (n.d.). Retrieved October 12, 2021, from </a:t>
            </a:r>
            <a:r>
              <a:rPr lang="en-US" dirty="0">
                <a:ea typeface="+mn-lt"/>
                <a:cs typeface="+mn-lt"/>
                <a:hlinkClick r:id="rId3"/>
              </a:rPr>
              <a:t>https://www.matchesfashion.com/us/products/1422669?country=USA&amp;rffrid=soc.pinterest.pinterest_paid.Shopping_AW_Collection_2021_US_October.AW_Collection_2021_All_US_Prospecting&amp;utm_source=pinterest&amp;utm_medium=social_paid&amp;utm_campaign=Shopping_AW_Collection_2021_US_October&amp;pp=0&amp;epik=dj0yJnU9WEtTRG44Ti05RmhhOVNoQzZBaVowUXV2SnNlODk4RF8mcD0xJm49R3N5QUZxcFVfMVdLQzZaZFZTSEZSUSZ0PUFBQUFBR0ZscHNN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Brand New Baby 00s Y2K 2000s SXC gold hoop earrings...</a:t>
            </a:r>
            <a:r>
              <a:rPr lang="en-US" dirty="0">
                <a:ea typeface="+mn-lt"/>
                <a:cs typeface="+mn-lt"/>
              </a:rPr>
              <a:t> Depop. (n.d.). Retrieved October 12, 2021, from </a:t>
            </a:r>
            <a:r>
              <a:rPr lang="en-US" dirty="0">
                <a:ea typeface="+mn-lt"/>
                <a:cs typeface="+mn-lt"/>
                <a:hlinkClick r:id="rId4"/>
              </a:rPr>
              <a:t>https://www.depop.com/products/thenamedcollective-brand-new-baby-00s-y2k/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Button down sleeves cropped shirt in white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Chicwish</a:t>
            </a:r>
            <a:r>
              <a:rPr lang="en-US" dirty="0">
                <a:ea typeface="+mn-lt"/>
                <a:cs typeface="+mn-lt"/>
              </a:rPr>
              <a:t> Store. (n.d.). Retrieved October 12, 2021, from </a:t>
            </a:r>
            <a:r>
              <a:rPr lang="en-US" dirty="0">
                <a:ea typeface="+mn-lt"/>
                <a:cs typeface="+mn-lt"/>
                <a:hlinkClick r:id="rId5"/>
              </a:rPr>
              <a:t>https://www.chicwish.com/button-down-sleeves-cropped-shirt-in-white.html?pp=0&amp;epik=dj0yJnU9WmNlRnF2MmY2QW9WS3llR1hpMVdUSi1UandBUm00M0YmcD0xJm49YmtaVENyRUNvd0NHYXpvQzZCREJZQSZ0PUFBQUFBR0Zmamk0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38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A856-2C29-4057-B215-EB01CAAB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 (COntinued)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A9491-CA2D-4DD2-ABCE-7B581545E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>
                <a:ea typeface="+mn-lt"/>
                <a:cs typeface="+mn-lt"/>
              </a:rPr>
              <a:t>Cider. (n.d.). </a:t>
            </a:r>
            <a:r>
              <a:rPr lang="en-US" i="1" dirty="0">
                <a:ea typeface="+mn-lt"/>
                <a:cs typeface="+mn-lt"/>
              </a:rPr>
              <a:t>Heart wave tee</a:t>
            </a:r>
            <a:r>
              <a:rPr lang="en-US" dirty="0">
                <a:ea typeface="+mn-lt"/>
                <a:cs typeface="+mn-lt"/>
              </a:rPr>
              <a:t>. Cider. Retrieved October 12, 2021, from </a:t>
            </a:r>
            <a:r>
              <a:rPr lang="en-US" dirty="0">
                <a:ea typeface="+mn-lt"/>
                <a:cs typeface="+mn-lt"/>
                <a:hlinkClick r:id="rId2"/>
              </a:rPr>
              <a:t>https://shop.shopcider.com/products/heart-wave-tee?currency=USD&amp;variant=39494025904283&amp;utm_medium=cpc&amp;utm_source=google&amp;utm_campaign=Google+Shopping&amp;gclid=CjwKCAjwtfqKBhBoEiwAZuesiKLcLfqFEcdPxdqWdwnypROc8KXjCoN0xMraCZzjE4-YMqgpk7hLHxoCuJEQAvD_BwE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Delia's Juniors Jeans on sale up to 90% off retail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thredUP</a:t>
            </a:r>
            <a:r>
              <a:rPr lang="en-US" dirty="0">
                <a:ea typeface="+mn-lt"/>
                <a:cs typeface="+mn-lt"/>
              </a:rPr>
              <a:t>. (n.d.). Retrieved October 12, 2021, from </a:t>
            </a:r>
            <a:r>
              <a:rPr lang="en-US" dirty="0">
                <a:ea typeface="+mn-lt"/>
                <a:cs typeface="+mn-lt"/>
                <a:hlinkClick r:id="rId3"/>
              </a:rPr>
              <a:t>https://www.thredup.com/juniors/delias/jeans?department_tags=juniors&amp;category_tags=jeans&amp;brand_name_tags=Delia%27s&amp;color_names=blue&amp;featured_item=104103115&amp;price=10%2C20&amp;search_tags=women-jeans%2Cwomen-jeans-flare&amp;referral_code=adwords_pla&amp;iv_=__iv_p_1_a_13656775873_g_123608386266_c_529659636210_w_pla-892054039886_n_u_d_c_v__l__t__r__x__y_8908102_f_online_o_101105194_z_US_i_en_j_892054039886_s__e__h_9003500_ii__vi__&amp;utm_medium=cpc&amp;utm_source=google&amp;utm_campaign=13656775873_123608386266_529659636210___c_9003500_pla-892054039886_u____101105194&amp;gclid=CjwKCAjwtfqKBhBoEiwAZuesiN17-nEDIU4irMSuf4046NKUlXFaKkovcNRBw-6j8s_VbbIViajpFBoCXAAQAvD_BwE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Escape - Womens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Sophicolor</a:t>
            </a:r>
            <a:r>
              <a:rPr lang="en-US" dirty="0">
                <a:ea typeface="+mn-lt"/>
                <a:cs typeface="+mn-lt"/>
              </a:rPr>
              <a:t>. (n.d.). Retrieved October 12, 2021, from </a:t>
            </a:r>
            <a:r>
              <a:rPr lang="en-US" dirty="0">
                <a:ea typeface="+mn-lt"/>
                <a:cs typeface="+mn-lt"/>
                <a:hlinkClick r:id="rId4"/>
              </a:rPr>
              <a:t>https://www.sophicolor.com/trend-intelligence/spring-summer-2022/7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3F896-D91A-49AC-971E-878CC29A288B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779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684-6B5D-4764-B51F-EE72F2EF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 </a:t>
            </a:r>
            <a:r>
              <a:rPr lang="en-US">
                <a:ea typeface="+mj-lt"/>
                <a:cs typeface="+mj-lt"/>
              </a:rPr>
              <a:t>(COntinued)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B262A-8A65-4BD2-8A04-125FA370B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Fashion Feed #noughtiesnostalgia</a:t>
            </a:r>
            <a:r>
              <a:rPr lang="en-US" dirty="0">
                <a:ea typeface="+mn-lt"/>
                <a:cs typeface="+mn-lt"/>
              </a:rPr>
              <a:t>. Library Wide | Fashion Institute of Technology. (n.d.). Retrieved October 12, 2021, from </a:t>
            </a:r>
            <a:r>
              <a:rPr lang="en-US" dirty="0">
                <a:ea typeface="+mn-lt"/>
                <a:cs typeface="+mn-lt"/>
                <a:hlinkClick r:id="rId2"/>
              </a:rPr>
              <a:t>https://www-wgsn-com.libproxy.fitsuny.edu/fashion/feed?filters=%7B%22hashtags%22%3A%5B%22noughtiesnostalgia%22%5D%7D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Fashion, I. L. (n.d.). </a:t>
            </a:r>
            <a:r>
              <a:rPr lang="en-US" i="1" dirty="0">
                <a:ea typeface="+mn-lt"/>
                <a:cs typeface="+mn-lt"/>
              </a:rPr>
              <a:t>Butterfly belly dance sequined top</a:t>
            </a:r>
            <a:r>
              <a:rPr lang="en-US" dirty="0">
                <a:ea typeface="+mn-lt"/>
                <a:cs typeface="+mn-lt"/>
              </a:rPr>
              <a:t>. INFINITE LINX FASHION. Retrieved October 12, 2021, from </a:t>
            </a:r>
            <a:r>
              <a:rPr lang="en-US" dirty="0">
                <a:ea typeface="+mn-lt"/>
                <a:cs typeface="+mn-lt"/>
                <a:hlinkClick r:id="rId3"/>
              </a:rPr>
              <a:t>https://infinitelinxfashion.com/products/butterfly-belly-dance-sequined-top?variant=11544598675492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Faux fur Gigi Azure</a:t>
            </a:r>
            <a:r>
              <a:rPr lang="en-US" dirty="0">
                <a:ea typeface="+mn-lt"/>
                <a:cs typeface="+mn-lt"/>
              </a:rPr>
              <a:t>. Aggi | Wolf &amp; Badger. (n.d.). Retrieved October 12, 2021, from </a:t>
            </a:r>
            <a:r>
              <a:rPr lang="en-US" dirty="0">
                <a:ea typeface="+mn-lt"/>
                <a:cs typeface="+mn-lt"/>
                <a:hlinkClick r:id="rId4"/>
              </a:rPr>
              <a:t>https://www.wolfandbadger.com/us/faux-fur-gigi-azure_m/?gclid=Cj0KCQjwnoqLBhD4ARIsAL5JedKcNt52hKLPEgQXVM7tz7jskYlhLUomWCYcoX4bB4A0nWJ9sJFvpzMaAp32EALw_wcB&amp;gclsrc=aw.ds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Fendi. (n.d.). </a:t>
            </a:r>
            <a:r>
              <a:rPr lang="en-US" i="1" dirty="0">
                <a:ea typeface="+mn-lt"/>
                <a:cs typeface="+mn-lt"/>
              </a:rPr>
              <a:t>White Leather Bag - Baguette: Fendi: Fendi online store</a:t>
            </a:r>
            <a:r>
              <a:rPr lang="en-US" dirty="0">
                <a:ea typeface="+mn-lt"/>
                <a:cs typeface="+mn-lt"/>
              </a:rPr>
              <a:t>. Fendi. Retrieved October 12, 2021, from </a:t>
            </a:r>
            <a:r>
              <a:rPr lang="en-US" dirty="0">
                <a:ea typeface="+mn-lt"/>
                <a:cs typeface="+mn-lt"/>
                <a:hlinkClick r:id="rId5"/>
              </a:rPr>
              <a:t>https://www.fendi.com/us/woman-bags/baguette-8br600a72vf15ao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88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03F7-C00B-49BD-927E-0F37727D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 </a:t>
            </a:r>
            <a:r>
              <a:rPr lang="en-US">
                <a:ea typeface="+mj-lt"/>
                <a:cs typeface="+mj-lt"/>
              </a:rPr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66D53-FDDC-4936-A628-3313DA786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Frankie Messenger Bag</a:t>
            </a:r>
            <a:r>
              <a:rPr lang="en-US" dirty="0">
                <a:ea typeface="+mn-lt"/>
                <a:cs typeface="+mn-lt"/>
              </a:rPr>
              <a:t>. LOLITA JADE. (n.d.). Retrieved October 12, 2021, from </a:t>
            </a:r>
            <a:r>
              <a:rPr lang="en-US" dirty="0">
                <a:ea typeface="+mn-lt"/>
                <a:cs typeface="+mn-lt"/>
                <a:hlinkClick r:id="rId2"/>
              </a:rPr>
              <a:t>https://lolitajade.com/collections/messengers/products/sky-blue-messenger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>
              <a:ea typeface="+mn-lt"/>
              <a:cs typeface="+mn-lt"/>
            </a:endParaRPr>
          </a:p>
          <a:p>
            <a:pPr>
              <a:buNone/>
            </a:pPr>
            <a:r>
              <a:rPr lang="en-US" i="1" dirty="0" err="1">
                <a:ea typeface="+mn-lt"/>
                <a:cs typeface="+mn-lt"/>
              </a:rPr>
              <a:t>Funtasma</a:t>
            </a:r>
            <a:r>
              <a:rPr lang="en-US" i="1" dirty="0">
                <a:ea typeface="+mn-lt"/>
                <a:cs typeface="+mn-lt"/>
              </a:rPr>
              <a:t> Ladies White Go </a:t>
            </a:r>
            <a:r>
              <a:rPr lang="en-US" i="1" dirty="0" err="1">
                <a:ea typeface="+mn-lt"/>
                <a:cs typeface="+mn-lt"/>
              </a:rPr>
              <a:t>Go</a:t>
            </a:r>
            <a:r>
              <a:rPr lang="en-US" i="1" dirty="0">
                <a:ea typeface="+mn-lt"/>
                <a:cs typeface="+mn-lt"/>
              </a:rPr>
              <a:t> Boots Gogo-300 - 8</a:t>
            </a:r>
            <a:r>
              <a:rPr lang="en-US" dirty="0">
                <a:ea typeface="+mn-lt"/>
                <a:cs typeface="+mn-lt"/>
              </a:rPr>
              <a:t>. Walmart.com. (n.d.). Retrieved October 12, 2021, from </a:t>
            </a:r>
            <a:r>
              <a:rPr lang="en-US" dirty="0">
                <a:ea typeface="+mn-lt"/>
                <a:cs typeface="+mn-lt"/>
                <a:hlinkClick r:id="rId3"/>
              </a:rPr>
              <a:t>https://www.walmart.com/ip/Funtasma-Ladies-White-Go-Go-Boots-GOGO-300-8/449295392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>
              <a:ea typeface="+mn-lt"/>
              <a:cs typeface="+mn-lt"/>
            </a:endParaRP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Gucci - rectangular sunglasses - pink </a:t>
            </a:r>
            <a:r>
              <a:rPr lang="en-US" i="1" dirty="0" err="1">
                <a:ea typeface="+mn-lt"/>
                <a:cs typeface="+mn-lt"/>
              </a:rPr>
              <a:t>fluo</a:t>
            </a:r>
            <a:r>
              <a:rPr lang="en-US" i="1" dirty="0">
                <a:ea typeface="+mn-lt"/>
                <a:cs typeface="+mn-lt"/>
              </a:rPr>
              <a:t> - Gucci eyewear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Avvenice</a:t>
            </a:r>
            <a:r>
              <a:rPr lang="en-US" dirty="0">
                <a:ea typeface="+mn-lt"/>
                <a:cs typeface="+mn-lt"/>
              </a:rPr>
              <a:t>. (n.d.). Retrieved October 12, 2021, from </a:t>
            </a:r>
            <a:r>
              <a:rPr lang="en-US" dirty="0">
                <a:ea typeface="+mn-lt"/>
                <a:cs typeface="+mn-lt"/>
                <a:hlinkClick r:id="rId4"/>
              </a:rPr>
              <a:t>https://avvenice.com/en/sunglasses/13383-gucci-rectangular-sunglasses-pink-fluo-gucci-eyewear.html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>
              <a:ea typeface="+mn-lt"/>
              <a:cs typeface="+mn-lt"/>
            </a:endParaRP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High-rise flared-leg jeans: Gucci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>
                <a:ea typeface="+mn-lt"/>
                <a:cs typeface="+mn-lt"/>
                <a:hlinkClick r:id="rId5"/>
              </a:rPr>
              <a:t>https://www.matchesfashion.com</a:t>
            </a:r>
            <a:r>
              <a:rPr lang="en-US" dirty="0">
                <a:ea typeface="+mn-lt"/>
                <a:cs typeface="+mn-lt"/>
              </a:rPr>
              <a:t>. (n.d.). Retrieved October 12, 2021, from </a:t>
            </a:r>
            <a:r>
              <a:rPr lang="en-US" dirty="0">
                <a:ea typeface="+mn-lt"/>
                <a:cs typeface="+mn-lt"/>
                <a:hlinkClick r:id="rId6"/>
              </a:rPr>
              <a:t>https://www.matchesfashion.com/us/products/1416376?country=USA&amp;rffrid=soc.pinterest.pinterest_paid.Shopping_AW_Collection_2021_US_October.AW_Collection_2021_All_US_Prospecting&amp;utm_source=pinterest&amp;utm_medium=social_paid&amp;utm_campaign=Shopping_AW_Collection_2021_US_October&amp;pp=0&amp;epik=dj0yJnU9TmIwNVZLLU5ZMTQ4cU5VOE5YSk5GeU5iRDgxQVNuWlQmcD0xJm49WWd4bDFJS3dsR01JeVFPd2NRa0hmUSZ0PUFBQUFBR0ZqS09R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45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B6E6-195E-4C93-B4ED-17028BC4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 </a:t>
            </a:r>
            <a:r>
              <a:rPr lang="en-US">
                <a:ea typeface="+mj-lt"/>
                <a:cs typeface="+mj-lt"/>
              </a:rPr>
              <a:t>(COntinued)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78A12-B603-4D8B-9009-B7525C977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>
                <a:ea typeface="+mn-lt"/>
                <a:cs typeface="+mn-lt"/>
              </a:rPr>
              <a:t>Hilton, P. (n.d.). </a:t>
            </a:r>
            <a:r>
              <a:rPr lang="en-US" i="1">
                <a:ea typeface="+mn-lt"/>
                <a:cs typeface="+mn-lt"/>
              </a:rPr>
              <a:t>Paris Hilton's Instagram </a:t>
            </a:r>
            <a:r>
              <a:rPr lang="en-US">
                <a:ea typeface="+mn-lt"/>
                <a:cs typeface="+mn-lt"/>
              </a:rPr>
              <a:t>. Login • </a:t>
            </a:r>
            <a:r>
              <a:rPr lang="en-US" err="1">
                <a:ea typeface="+mn-lt"/>
                <a:cs typeface="+mn-lt"/>
              </a:rPr>
              <a:t>instagram</a:t>
            </a:r>
            <a:r>
              <a:rPr lang="en-US">
                <a:ea typeface="+mn-lt"/>
                <a:cs typeface="+mn-lt"/>
              </a:rPr>
              <a:t>. Retrieved October 12, 2021, from </a:t>
            </a:r>
            <a:r>
              <a:rPr lang="en-US" dirty="0">
                <a:ea typeface="+mn-lt"/>
                <a:cs typeface="+mn-lt"/>
                <a:hlinkClick r:id="rId2"/>
              </a:rPr>
              <a:t>https://www.instagram.com/p/CS-TwXfpj9j/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>
                <a:ea typeface="+mn-lt"/>
                <a:cs typeface="+mn-lt"/>
              </a:rPr>
              <a:t>Hilton, P. (n.d.). </a:t>
            </a:r>
            <a:r>
              <a:rPr lang="en-US" i="1">
                <a:ea typeface="+mn-lt"/>
                <a:cs typeface="+mn-lt"/>
              </a:rPr>
              <a:t>Paris Hilton's Instagram</a:t>
            </a:r>
            <a:r>
              <a:rPr lang="en-US">
                <a:ea typeface="+mn-lt"/>
                <a:cs typeface="+mn-lt"/>
              </a:rPr>
              <a:t>. Login • </a:t>
            </a:r>
            <a:r>
              <a:rPr lang="en-US" err="1">
                <a:ea typeface="+mn-lt"/>
                <a:cs typeface="+mn-lt"/>
              </a:rPr>
              <a:t>instagram</a:t>
            </a:r>
            <a:r>
              <a:rPr lang="en-US">
                <a:ea typeface="+mn-lt"/>
                <a:cs typeface="+mn-lt"/>
              </a:rPr>
              <a:t>. Retrieved October 12, 2021, from </a:t>
            </a:r>
            <a:r>
              <a:rPr lang="en-US" dirty="0">
                <a:ea typeface="+mn-lt"/>
                <a:cs typeface="+mn-lt"/>
                <a:hlinkClick r:id="rId3"/>
              </a:rPr>
              <a:t>https://www.instagram.com/p/CT5aT9IP6A1/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>
                <a:ea typeface="+mn-lt"/>
                <a:cs typeface="+mn-lt"/>
              </a:rPr>
              <a:t>Hilton, P. (n.d.). </a:t>
            </a:r>
            <a:r>
              <a:rPr lang="en-US" i="1">
                <a:ea typeface="+mn-lt"/>
                <a:cs typeface="+mn-lt"/>
              </a:rPr>
              <a:t>Paris Hilton's Instagram</a:t>
            </a:r>
            <a:r>
              <a:rPr lang="en-US">
                <a:ea typeface="+mn-lt"/>
                <a:cs typeface="+mn-lt"/>
              </a:rPr>
              <a:t>. Login • </a:t>
            </a:r>
            <a:r>
              <a:rPr lang="en-US" err="1">
                <a:ea typeface="+mn-lt"/>
                <a:cs typeface="+mn-lt"/>
              </a:rPr>
              <a:t>instagram</a:t>
            </a:r>
            <a:r>
              <a:rPr lang="en-US">
                <a:ea typeface="+mn-lt"/>
                <a:cs typeface="+mn-lt"/>
              </a:rPr>
              <a:t>. Retrieved October 12, 2021, from </a:t>
            </a:r>
            <a:r>
              <a:rPr lang="en-US" dirty="0">
                <a:ea typeface="+mn-lt"/>
                <a:cs typeface="+mn-lt"/>
                <a:hlinkClick r:id="rId4"/>
              </a:rPr>
              <a:t>https://www.instagram.com/p/CTSethzr226/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Hilton, P. (n.d.). </a:t>
            </a:r>
            <a:r>
              <a:rPr lang="en-US" i="1" dirty="0">
                <a:ea typeface="+mn-lt"/>
                <a:cs typeface="+mn-lt"/>
              </a:rPr>
              <a:t>Paris Hilton's Instagram</a:t>
            </a:r>
            <a:r>
              <a:rPr lang="en-US" dirty="0">
                <a:ea typeface="+mn-lt"/>
                <a:cs typeface="+mn-lt"/>
              </a:rPr>
              <a:t>. Login • </a:t>
            </a:r>
            <a:r>
              <a:rPr lang="en-US" dirty="0" err="1">
                <a:ea typeface="+mn-lt"/>
                <a:cs typeface="+mn-lt"/>
              </a:rPr>
              <a:t>instagram</a:t>
            </a:r>
            <a:r>
              <a:rPr lang="en-US" dirty="0">
                <a:ea typeface="+mn-lt"/>
                <a:cs typeface="+mn-lt"/>
              </a:rPr>
              <a:t>. Retrieved October 12, 2021, from </a:t>
            </a:r>
            <a:r>
              <a:rPr lang="en-US" dirty="0">
                <a:ea typeface="+mn-lt"/>
                <a:cs typeface="+mn-lt"/>
                <a:hlinkClick r:id="rId5"/>
              </a:rPr>
              <a:t>https://www.instagram.com/p/CTz9L7VPGc2/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>
                <a:ea typeface="+mn-lt"/>
                <a:cs typeface="+mn-lt"/>
              </a:rPr>
              <a:t>Joy - Womens</a:t>
            </a:r>
            <a:r>
              <a:rPr lang="en-US">
                <a:ea typeface="+mn-lt"/>
                <a:cs typeface="+mn-lt"/>
              </a:rPr>
              <a:t>. Sophicolor. (n.d.). Retrieved October 12, 2021, from </a:t>
            </a:r>
            <a:r>
              <a:rPr lang="en-US" dirty="0">
                <a:ea typeface="+mn-lt"/>
                <a:cs typeface="+mn-lt"/>
                <a:hlinkClick r:id="rId6"/>
              </a:rPr>
              <a:t>https://www.sophicolor.com/trend-intelligence/spring-summer-2022/3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>
                <a:ea typeface="+mn-lt"/>
                <a:cs typeface="+mn-lt"/>
              </a:rPr>
              <a:t>Kawaii, B. (n.d.). </a:t>
            </a:r>
            <a:r>
              <a:rPr lang="en-US" i="1">
                <a:ea typeface="+mn-lt"/>
                <a:cs typeface="+mn-lt"/>
              </a:rPr>
              <a:t>Heart belt mini pleated skirt</a:t>
            </a:r>
            <a:r>
              <a:rPr lang="en-US">
                <a:ea typeface="+mn-lt"/>
                <a:cs typeface="+mn-lt"/>
              </a:rPr>
              <a:t>. BestKawaii. Retrieved October 12, 2021, from </a:t>
            </a:r>
            <a:r>
              <a:rPr lang="en-US" dirty="0">
                <a:ea typeface="+mn-lt"/>
                <a:cs typeface="+mn-lt"/>
                <a:hlinkClick r:id="rId7"/>
              </a:rPr>
              <a:t>https://bestkawaii.com/products/heart-belt-mini-pleated-skirt?variant=32298442194978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>
                <a:ea typeface="+mn-lt"/>
                <a:cs typeface="+mn-lt"/>
              </a:rPr>
              <a:t>Kids Black Canvas Flats Diamond bedazzled shoes: Bedazzled shoes, me too shoes, shoes</a:t>
            </a:r>
            <a:r>
              <a:rPr lang="en-US">
                <a:ea typeface="+mn-lt"/>
                <a:cs typeface="+mn-lt"/>
              </a:rPr>
              <a:t>. Pinterest. (n.d.). Retrieved October 12, 2021, from </a:t>
            </a:r>
            <a:r>
              <a:rPr lang="en-US" dirty="0">
                <a:ea typeface="+mn-lt"/>
                <a:cs typeface="+mn-lt"/>
                <a:hlinkClick r:id="rId8"/>
              </a:rPr>
              <a:t>https://www.pinterest.com/pin/111604896989400613/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>
                <a:ea typeface="+mn-lt"/>
                <a:cs typeface="+mn-lt"/>
              </a:rPr>
              <a:t>The McBling (early 2000s) Aesthetic Explained</a:t>
            </a:r>
            <a:r>
              <a:rPr lang="en-US">
                <a:ea typeface="+mn-lt"/>
                <a:cs typeface="+mn-lt"/>
              </a:rPr>
              <a:t>. (2021). </a:t>
            </a:r>
            <a:r>
              <a:rPr lang="en-US" i="1">
                <a:ea typeface="+mn-lt"/>
                <a:cs typeface="+mn-lt"/>
              </a:rPr>
              <a:t>YouTube</a:t>
            </a:r>
            <a:r>
              <a:rPr lang="en-US">
                <a:ea typeface="+mn-lt"/>
                <a:cs typeface="+mn-lt"/>
              </a:rPr>
              <a:t>. Retrieved October 12, 2021, from </a:t>
            </a:r>
            <a:r>
              <a:rPr lang="en-US" dirty="0">
                <a:ea typeface="+mn-lt"/>
                <a:cs typeface="+mn-lt"/>
                <a:hlinkClick r:id="rId9"/>
              </a:rPr>
              <a:t>https://youtu.be/C-fCOFxLndU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>
                <a:ea typeface="+mn-lt"/>
                <a:cs typeface="+mn-lt"/>
              </a:rPr>
              <a:t>Metallic holographic lace-up front sneakers</a:t>
            </a:r>
            <a:r>
              <a:rPr lang="en-US">
                <a:ea typeface="+mn-lt"/>
                <a:cs typeface="+mn-lt"/>
              </a:rPr>
              <a:t>. Shop Trendy Women's Fashion. (n.d.). Retrieved October 12, 2021, from </a:t>
            </a:r>
            <a:r>
              <a:rPr lang="en-US" dirty="0">
                <a:ea typeface="+mn-lt"/>
                <a:cs typeface="+mn-lt"/>
                <a:hlinkClick r:id="rId10"/>
              </a:rPr>
              <a:t>https://us.shein.com/Metallic-Holographic-Lace-up-Front-Sneakers-p-2771668-cat-1913.html?epik=dj0yJnU9cGJ2SGhubTNOWkc5WThOTnh0VzNucHU2THRvTnVZb0UmcD0wJm49QVM2MGVDUDN0Z3B3T0g3NmJFY2doZyZ0PUFBQUFBR0ZmYVlN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F0753-123C-41CB-A8DE-36A494368A50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29166-A664-4E41-ABA4-107D6DC2C396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414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42D7-DF76-47B7-BA94-FB45B7D8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 </a:t>
            </a:r>
            <a:r>
              <a:rPr lang="en-US">
                <a:ea typeface="+mj-lt"/>
                <a:cs typeface="+mj-lt"/>
              </a:rPr>
              <a:t>(COntinued)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2B45-B555-4150-A0B1-4611AB40D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Mini heart breaker handbag</a:t>
            </a:r>
            <a:r>
              <a:rPr lang="en-US" dirty="0">
                <a:ea typeface="+mn-lt"/>
                <a:cs typeface="+mn-lt"/>
              </a:rPr>
              <a:t>. Bag2Pack. (n.d.). Retrieved October 12, 2021, from </a:t>
            </a:r>
            <a:r>
              <a:rPr lang="en-US" dirty="0">
                <a:ea typeface="+mn-lt"/>
                <a:cs typeface="+mn-lt"/>
                <a:hlinkClick r:id="rId2"/>
              </a:rPr>
              <a:t>https://bagtopack.com/products/crocodile-pattern-pu-leather-crossbody-bags-for-women-chain-shoulder-handbags-mini-purses-travel-cross-body-bag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Nast, C. (2021). </a:t>
            </a:r>
            <a:r>
              <a:rPr lang="en-US" i="1" dirty="0">
                <a:ea typeface="+mn-lt"/>
                <a:cs typeface="+mn-lt"/>
              </a:rPr>
              <a:t>Miu </a:t>
            </a:r>
            <a:r>
              <a:rPr lang="en-US" i="1" dirty="0" err="1">
                <a:ea typeface="+mn-lt"/>
                <a:cs typeface="+mn-lt"/>
              </a:rPr>
              <a:t>Miu</a:t>
            </a:r>
            <a:r>
              <a:rPr lang="en-US" i="1" dirty="0">
                <a:ea typeface="+mn-lt"/>
                <a:cs typeface="+mn-lt"/>
              </a:rPr>
              <a:t> Spring 2022 ready-to-wear fashion show</a:t>
            </a:r>
            <a:r>
              <a:rPr lang="en-US" dirty="0">
                <a:ea typeface="+mn-lt"/>
                <a:cs typeface="+mn-lt"/>
              </a:rPr>
              <a:t>. Vogue. Retrieved October 12, 2021, from </a:t>
            </a:r>
            <a:r>
              <a:rPr lang="en-US" dirty="0">
                <a:ea typeface="+mn-lt"/>
                <a:cs typeface="+mn-lt"/>
                <a:hlinkClick r:id="rId3"/>
              </a:rPr>
              <a:t>https://www.vogue.com/fashion-shows/spring-2022-ready-to-wear/miu-miu/slideshow/collection#39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Park, M. (2021). </a:t>
            </a:r>
            <a:r>
              <a:rPr lang="en-US" i="1" dirty="0">
                <a:ea typeface="+mn-lt"/>
                <a:cs typeface="+mn-lt"/>
              </a:rPr>
              <a:t>Key Trend 2021: #Noughtiesnostalgia</a:t>
            </a:r>
            <a:r>
              <a:rPr lang="en-US" dirty="0">
                <a:ea typeface="+mn-lt"/>
                <a:cs typeface="+mn-lt"/>
              </a:rPr>
              <a:t>. WGSN login. Retrieved October 12, 2021, from </a:t>
            </a:r>
            <a:r>
              <a:rPr lang="en-US" dirty="0">
                <a:ea typeface="+mn-lt"/>
                <a:cs typeface="+mn-lt"/>
                <a:hlinkClick r:id="rId4"/>
              </a:rPr>
              <a:t>https://www.wgsn.com/fashion/article/91956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Pearl beaded headbands - 90003-gd in 2021: Hair jewelry wedding, gold headband, Pearl headband</a:t>
            </a:r>
            <a:r>
              <a:rPr lang="en-US" dirty="0">
                <a:ea typeface="+mn-lt"/>
                <a:cs typeface="+mn-lt"/>
              </a:rPr>
              <a:t>. Pinterest. (2021, October 4). Retrieved October 12, 2021, from </a:t>
            </a:r>
            <a:r>
              <a:rPr lang="en-US" dirty="0">
                <a:ea typeface="+mn-lt"/>
                <a:cs typeface="+mn-lt"/>
                <a:hlinkClick r:id="rId5"/>
              </a:rPr>
              <a:t>https://www.pinterest.com/pin/813110907719976668/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Persephone's whore 🌺 on Twitter</a:t>
            </a:r>
            <a:r>
              <a:rPr lang="en-US" dirty="0">
                <a:ea typeface="+mn-lt"/>
                <a:cs typeface="+mn-lt"/>
              </a:rPr>
              <a:t>. Pinterest. (n.d.). Retrieved October 12, 2021, from </a:t>
            </a:r>
            <a:r>
              <a:rPr lang="en-US" dirty="0">
                <a:ea typeface="+mn-lt"/>
                <a:cs typeface="+mn-lt"/>
                <a:hlinkClick r:id="rId6"/>
              </a:rPr>
              <a:t>https://www.pinterest.com/pin/499618152419192017/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Pink </a:t>
            </a:r>
            <a:r>
              <a:rPr lang="en-US" i="1" dirty="0" err="1">
                <a:ea typeface="+mn-lt"/>
                <a:cs typeface="+mn-lt"/>
              </a:rPr>
              <a:t>darla</a:t>
            </a:r>
            <a:r>
              <a:rPr lang="en-US" i="1" dirty="0">
                <a:ea typeface="+mn-lt"/>
                <a:cs typeface="+mn-lt"/>
              </a:rPr>
              <a:t> heart 925 necklace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Chvker</a:t>
            </a:r>
            <a:r>
              <a:rPr lang="en-US" dirty="0">
                <a:ea typeface="+mn-lt"/>
                <a:cs typeface="+mn-lt"/>
              </a:rPr>
              <a:t> Jewelry. (n.d.). Retrieved October 12, 2021, from </a:t>
            </a:r>
            <a:r>
              <a:rPr lang="en-US" dirty="0">
                <a:ea typeface="+mn-lt"/>
                <a:cs typeface="+mn-lt"/>
                <a:hlinkClick r:id="rId7"/>
              </a:rPr>
              <a:t>https://www.chvker.com/products/pink-darla-heart-vermeil-necklace?variant=32969537585227</a:t>
            </a:r>
            <a:r>
              <a:rPr lang="en-US" dirty="0">
                <a:ea typeface="+mn-lt"/>
                <a:cs typeface="+mn-lt"/>
              </a:rPr>
              <a:t>¤cy=USD&amp;utm_source=pinterest&amp;utm_medium=cpc&amp;utm_campaign=google%2Bshopping.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Pink printed dress</a:t>
            </a:r>
            <a:r>
              <a:rPr lang="en-US" dirty="0">
                <a:ea typeface="+mn-lt"/>
                <a:cs typeface="+mn-lt"/>
              </a:rPr>
              <a:t>. Baby Phat. (n.d.). Retrieved October 12, 2021, from </a:t>
            </a:r>
            <a:r>
              <a:rPr lang="en-US" dirty="0">
                <a:ea typeface="+mn-lt"/>
                <a:cs typeface="+mn-lt"/>
                <a:hlinkClick r:id="rId8"/>
              </a:rPr>
              <a:t>https://babyphat.com/collections/all/products/pink-printed-dress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RETURN OF THE AUGHTS</a:t>
            </a:r>
            <a:r>
              <a:rPr lang="en-US" dirty="0">
                <a:ea typeface="+mn-lt"/>
                <a:cs typeface="+mn-lt"/>
              </a:rPr>
              <a:t>. TOBETDG. (2021). Retrieved October 12, 2021, from </a:t>
            </a:r>
            <a:r>
              <a:rPr lang="en-US" dirty="0">
                <a:ea typeface="+mn-lt"/>
                <a:cs typeface="+mn-lt"/>
                <a:hlinkClick r:id="rId9"/>
              </a:rPr>
              <a:t>https://www.tobetdg.com/merchandising/return-of-the-aughts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Royce, A. (2021, September 13). </a:t>
            </a:r>
            <a:r>
              <a:rPr lang="en-US" i="1" dirty="0">
                <a:ea typeface="+mn-lt"/>
                <a:cs typeface="+mn-lt"/>
              </a:rPr>
              <a:t>Paris Hilton Glitters at the MTV </a:t>
            </a:r>
            <a:r>
              <a:rPr lang="en-US" i="1" dirty="0" err="1">
                <a:ea typeface="+mn-lt"/>
                <a:cs typeface="+mn-lt"/>
              </a:rPr>
              <a:t>vmas</a:t>
            </a:r>
            <a:r>
              <a:rPr lang="en-US" i="1" dirty="0">
                <a:ea typeface="+mn-lt"/>
                <a:cs typeface="+mn-lt"/>
              </a:rPr>
              <a:t> in statement spiked dress and dazzling pumps</a:t>
            </a:r>
            <a:r>
              <a:rPr lang="en-US" dirty="0">
                <a:ea typeface="+mn-lt"/>
                <a:cs typeface="+mn-lt"/>
              </a:rPr>
              <a:t>. Footwear News. Retrieved October 12, 2021, from </a:t>
            </a:r>
            <a:r>
              <a:rPr lang="en-US" dirty="0">
                <a:ea typeface="+mn-lt"/>
                <a:cs typeface="+mn-lt"/>
                <a:hlinkClick r:id="rId10"/>
              </a:rPr>
              <a:t>https://footwearnews.com/2021/fashion/celebrity-style/paris-hilton-spiked-minidress-crystal-pumps-mtv-vmas-2021-1203177577/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75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99AD-D15A-48F8-88E3-A4BD69F9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 </a:t>
            </a:r>
            <a:r>
              <a:rPr lang="en-US">
                <a:ea typeface="+mj-lt"/>
                <a:cs typeface="+mj-lt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3CA01-BC4B-425F-B529-D8135515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This picture of the late Aaliyah looking flawless in leather hip-huggers in 2000:: Aaliyah style, 2000s fashion, 2000s fashion outfits</a:t>
            </a:r>
            <a:r>
              <a:rPr lang="en-US" dirty="0">
                <a:ea typeface="+mn-lt"/>
                <a:cs typeface="+mn-lt"/>
              </a:rPr>
              <a:t>. Pinterest. (2021, April 6). Retrieved October 12, 2021, from </a:t>
            </a:r>
            <a:r>
              <a:rPr lang="en-US" dirty="0">
                <a:ea typeface="+mn-lt"/>
                <a:cs typeface="+mn-lt"/>
                <a:hlinkClick r:id="rId2"/>
              </a:rPr>
              <a:t>https://www.pinterest.com/pin/2744449763971753/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VFILES | early 2000s looks</a:t>
            </a:r>
            <a:r>
              <a:rPr lang="en-US" dirty="0">
                <a:ea typeface="+mn-lt"/>
                <a:cs typeface="+mn-lt"/>
              </a:rPr>
              <a:t>. Pinterest. (n.d.). Retrieved October 12, 2021, from </a:t>
            </a:r>
            <a:r>
              <a:rPr lang="en-US" dirty="0">
                <a:ea typeface="+mn-lt"/>
                <a:cs typeface="+mn-lt"/>
                <a:hlinkClick r:id="rId3"/>
              </a:rPr>
              <a:t>https://www.pinterest.com/pin/499618152419175824/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Women faux fur coat luxury autumn winter female warm ...</a:t>
            </a:r>
            <a:r>
              <a:rPr lang="en-US" dirty="0">
                <a:ea typeface="+mn-lt"/>
                <a:cs typeface="+mn-lt"/>
              </a:rPr>
              <a:t> (n.d.). Retrieved October 12, 2021, from </a:t>
            </a:r>
            <a:r>
              <a:rPr lang="en-US" dirty="0">
                <a:ea typeface="+mn-lt"/>
                <a:cs typeface="+mn-lt"/>
                <a:hlinkClick r:id="rId4"/>
              </a:rPr>
              <a:t>https://1somoon.com/products/thick-streetwear-women-faux-fur-coat-luxury-autumn-winter-female-warm-overcoats-plus-size-5xl-ladies-furry-jackets-2019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Womens shoes Jimmy Choo, style code: Love85-BWJ-black</a:t>
            </a:r>
            <a:r>
              <a:rPr lang="en-US" dirty="0">
                <a:ea typeface="+mn-lt"/>
                <a:cs typeface="+mn-lt"/>
              </a:rPr>
              <a:t>. Womens Shoes Jimmy Choo, Style code: love85-bwj-black. (n.d.). Retrieved October 12, 2021, from </a:t>
            </a:r>
            <a:r>
              <a:rPr lang="en-US" dirty="0">
                <a:ea typeface="+mn-lt"/>
                <a:cs typeface="+mn-lt"/>
                <a:hlinkClick r:id="rId5"/>
              </a:rPr>
              <a:t>https://www.raffaello-network.com/english/fashion-details/536825/1053/Jimmy%20Choo%20Womens%20Shoes.html?pp=0&amp;epik=dj0yJnU9OE9FSjg1aW03anhCSlZxbGJsVUUxOFM0MV9iZ2tDQWwmcD0xJm49bm9BUi1HZzhJYk93WmprZWI5WmFTdyZ0PUFBQUFBR0ZscGsw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Y2K vintage sunglasses in Tortoise - Small Square </a:t>
            </a:r>
            <a:r>
              <a:rPr lang="en-US" i="1" dirty="0" err="1">
                <a:ea typeface="+mn-lt"/>
                <a:cs typeface="+mn-lt"/>
              </a:rPr>
              <a:t>Sunnies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Giftsy</a:t>
            </a:r>
            <a:r>
              <a:rPr lang="en-US" dirty="0">
                <a:ea typeface="+mn-lt"/>
                <a:cs typeface="+mn-lt"/>
              </a:rPr>
              <a:t> Box. (n.d.). Retrieved October 12, 2021, from </a:t>
            </a:r>
            <a:r>
              <a:rPr lang="en-US" dirty="0">
                <a:ea typeface="+mn-lt"/>
                <a:cs typeface="+mn-lt"/>
                <a:hlinkClick r:id="rId6"/>
              </a:rPr>
              <a:t>https://www.giftsybox.com/y2k-vintage-sunglasses-in-tortoise--small-square-sunglasses.html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45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7E23-00FF-46CE-842B-1DADA30EF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Paris Hilton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9A3F87-FBA4-4A72-AF4E-95A4796F0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 fontScale="92500"/>
          </a:bodyPr>
          <a:lstStyle/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Paris Hilton is a socialite and heiress to the Hilton Hotel Company </a:t>
            </a:r>
            <a:br>
              <a:rPr lang="en-US" dirty="0"/>
            </a:br>
            <a:endParaRPr lang="en-US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Hilton's popularity rose to stardom in the late 90s and early 2000s with her walking in NYFW and her reality television show "The Simple Life." </a:t>
            </a:r>
            <a:br>
              <a:rPr lang="en-US" dirty="0"/>
            </a:br>
            <a:endParaRPr lang="en-US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Her style and aesthetic is making a comeback as the 2000s have start to trend again in the 2000s. </a:t>
            </a:r>
            <a:endParaRPr lang="en-US"/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Paris is glamorous and her clothes reflect that.</a:t>
            </a:r>
            <a:endParaRPr lang="en-US"/>
          </a:p>
          <a:p>
            <a:pPr>
              <a:buClr>
                <a:srgbClr val="FFFFFF"/>
              </a:buClr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727239-B222-44C8-A26D-70ED472CB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0" b="3642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D894-E9D1-4A75-8FD3-46BF8B3E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Signature Look</a:t>
            </a:r>
          </a:p>
        </p:txBody>
      </p:sp>
      <p:pic>
        <p:nvPicPr>
          <p:cNvPr id="4" name="Picture 4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86852C0F-505A-45DE-840B-CFB7E1846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89"/>
          <a:stretch/>
        </p:blipFill>
        <p:spPr>
          <a:xfrm>
            <a:off x="643464" y="1118516"/>
            <a:ext cx="6897878" cy="463025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75D93A-FB6A-4D00-8EB9-788F2889F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62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2108-21C4-48F0-8DC6-0A157AFB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Noughties Nostalgia </a:t>
            </a:r>
          </a:p>
          <a:p>
            <a:endParaRPr lang="en-US" dirty="0"/>
          </a:p>
        </p:txBody>
      </p:sp>
      <p:pic>
        <p:nvPicPr>
          <p:cNvPr id="4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8D359F7C-511A-4E94-BE40-09BD5978D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" b="15518"/>
          <a:stretch/>
        </p:blipFill>
        <p:spPr>
          <a:xfrm>
            <a:off x="619432" y="1113906"/>
            <a:ext cx="6897878" cy="463018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6FDF90-C18C-42F8-9998-7C28A133D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Defined as an aesthetic that appeals to the young adults who were too young to live through the early 2000s.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Predated by the </a:t>
            </a:r>
            <a:r>
              <a:rPr lang="en-US" dirty="0" err="1">
                <a:cs typeface="Calibri"/>
              </a:rPr>
              <a:t>McBling</a:t>
            </a:r>
            <a:r>
              <a:rPr lang="en-US" dirty="0">
                <a:cs typeface="Calibri"/>
              </a:rPr>
              <a:t> aesthetic (2003-2008)</a:t>
            </a:r>
          </a:p>
        </p:txBody>
      </p:sp>
    </p:spTree>
    <p:extLst>
      <p:ext uri="{BB962C8B-B14F-4D97-AF65-F5344CB8AC3E}">
        <p14:creationId xmlns:p14="http://schemas.microsoft.com/office/powerpoint/2010/main" val="11930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D39F-8C27-0D40-A897-6A377B68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Colors</a:t>
            </a:r>
          </a:p>
        </p:txBody>
      </p:sp>
      <p:pic>
        <p:nvPicPr>
          <p:cNvPr id="9" name="Content Placeholder 8" descr="Shape, square&#10;&#10;Description automatically generated">
            <a:extLst>
              <a:ext uri="{FF2B5EF4-FFF2-40B4-BE49-F238E27FC236}">
                <a16:creationId xmlns:a16="http://schemas.microsoft.com/office/drawing/2014/main" id="{8738D699-53F8-1C44-A201-F6B2866B9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674490"/>
            <a:ext cx="6897878" cy="551830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50FE391D-3701-4733-9DE5-6BA0ED328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672D-F655-E64E-AC4E-1DEC3DBE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Look 1</a:t>
            </a:r>
          </a:p>
        </p:txBody>
      </p:sp>
      <p:pic>
        <p:nvPicPr>
          <p:cNvPr id="7" name="Content Placeholder 6" descr="A mannequin with a pink dress and a stethoscope&#10;&#10;Description automatically generated with low confidence">
            <a:extLst>
              <a:ext uri="{FF2B5EF4-FFF2-40B4-BE49-F238E27FC236}">
                <a16:creationId xmlns:a16="http://schemas.microsoft.com/office/drawing/2014/main" id="{7C86731E-FCAB-234E-9621-673E1BDDF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1260809"/>
            <a:ext cx="6897878" cy="434566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3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9B49-9303-8F4C-8229-83C828A9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Look 2</a:t>
            </a:r>
          </a:p>
        </p:txBody>
      </p:sp>
      <p:pic>
        <p:nvPicPr>
          <p:cNvPr id="5" name="Content Placeholder 4" descr="A picture containing footwear&#10;&#10;Description automatically generated">
            <a:extLst>
              <a:ext uri="{FF2B5EF4-FFF2-40B4-BE49-F238E27FC236}">
                <a16:creationId xmlns:a16="http://schemas.microsoft.com/office/drawing/2014/main" id="{FDA4B47F-AAEB-4849-9EB2-8669D1EE7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967650"/>
            <a:ext cx="6897878" cy="493198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2AF584-A2D9-43BB-9F5A-DF639E4CC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928F-505E-3B41-A793-2CD18989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Look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ED4382-37DF-AE49-8D3B-69A02A6D2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674490"/>
            <a:ext cx="6897878" cy="551830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C2F045-01A8-4407-A24A-C61A65D4D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C8F22-0795-0047-AFCF-B36A302F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Look 4</a:t>
            </a:r>
          </a:p>
        </p:txBody>
      </p:sp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C7CEFD66-73AA-AA4F-9579-2F3860A60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967650"/>
            <a:ext cx="6897878" cy="493198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741E2F-B6E0-4038-9621-EA5941E7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{30EE6650-FC2D-E240-BDE1-4CCE48B87E1C}tf10001058</Template>
  <TotalTime>3320</TotalTime>
  <Words>232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Celestial</vt:lpstr>
      <vt:lpstr>FM 223 Creative Fashion Presentations  Professor Melissa Perilli  Fall 2021  Assignment #2  Priya Limbachiya</vt:lpstr>
      <vt:lpstr>Paris Hilton</vt:lpstr>
      <vt:lpstr>Signature Look</vt:lpstr>
      <vt:lpstr>Noughties Nostalgia  </vt:lpstr>
      <vt:lpstr>Colors</vt:lpstr>
      <vt:lpstr>Look 1</vt:lpstr>
      <vt:lpstr>Look 2</vt:lpstr>
      <vt:lpstr>Look 3</vt:lpstr>
      <vt:lpstr>Look 4</vt:lpstr>
      <vt:lpstr>Look 5</vt:lpstr>
      <vt:lpstr>References</vt:lpstr>
      <vt:lpstr>References (continued)</vt:lpstr>
      <vt:lpstr>References (COntinued)</vt:lpstr>
      <vt:lpstr>References (COntinued)</vt:lpstr>
      <vt:lpstr>References (COntinued)</vt:lpstr>
      <vt:lpstr>References (COntinued)</vt:lpstr>
      <vt:lpstr>References (COntinued)</vt:lpstr>
      <vt:lpstr>References 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PRIYA LIMBACHIYA</cp:lastModifiedBy>
  <cp:revision>125</cp:revision>
  <dcterms:created xsi:type="dcterms:W3CDTF">2021-09-29T15:55:22Z</dcterms:created>
  <dcterms:modified xsi:type="dcterms:W3CDTF">2021-11-03T15:41:24Z</dcterms:modified>
</cp:coreProperties>
</file>