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D9BA46-3305-E70B-BBDF-92F464F805D1}" v="33" dt="2021-10-18T15:15:04.969"/>
    <p1510:client id="{522A4224-13C1-F941-CB31-63E141C144CA}" v="180" dt="2021-11-15T17:32:26.886"/>
    <p1510:client id="{899EDF6B-5B0D-6C41-96DF-0860031429D7}" v="352" dt="2021-10-18T13:49:29.186"/>
    <p1510:client id="{91838374-B250-E19B-FE6E-4ED4C1CC0ECC}" v="31" dt="2021-10-17T18:40:29.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p:scale>
          <a:sx n="122" d="100"/>
          <a:sy n="122" d="100"/>
        </p:scale>
        <p:origin x="-23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YA LIMBACHIYA" userId="S::priya_limbachiya@fitnyc.edu::9932f2ed-a1c9-47ca-b7a1-5a8155024eb3" providerId="AD" clId="Web-{3977FCB0-D1A4-963A-2416-288DA78E5242}"/>
    <pc:docChg chg="addSld delSld modSld">
      <pc:chgData name="PRIYA LIMBACHIYA" userId="S::priya_limbachiya@fitnyc.edu::9932f2ed-a1c9-47ca-b7a1-5a8155024eb3" providerId="AD" clId="Web-{3977FCB0-D1A4-963A-2416-288DA78E5242}" dt="2021-10-02T17:40:08.334" v="54"/>
      <pc:docMkLst>
        <pc:docMk/>
      </pc:docMkLst>
      <pc:sldChg chg="addSp delSp modSp new mod setBg">
        <pc:chgData name="PRIYA LIMBACHIYA" userId="S::priya_limbachiya@fitnyc.edu::9932f2ed-a1c9-47ca-b7a1-5a8155024eb3" providerId="AD" clId="Web-{3977FCB0-D1A4-963A-2416-288DA78E5242}" dt="2021-10-02T17:39:07.564" v="53" actId="20577"/>
        <pc:sldMkLst>
          <pc:docMk/>
          <pc:sldMk cId="1694600413" sldId="272"/>
        </pc:sldMkLst>
        <pc:spChg chg="mod">
          <ac:chgData name="PRIYA LIMBACHIYA" userId="S::priya_limbachiya@fitnyc.edu::9932f2ed-a1c9-47ca-b7a1-5a8155024eb3" providerId="AD" clId="Web-{3977FCB0-D1A4-963A-2416-288DA78E5242}" dt="2021-10-02T17:39:00.579" v="51"/>
          <ac:spMkLst>
            <pc:docMk/>
            <pc:sldMk cId="1694600413" sldId="272"/>
            <ac:spMk id="2" creationId="{3DCED667-7914-4215-9ED8-9C9D0106F18D}"/>
          </ac:spMkLst>
        </pc:spChg>
        <pc:spChg chg="mod">
          <ac:chgData name="PRIYA LIMBACHIYA" userId="S::priya_limbachiya@fitnyc.edu::9932f2ed-a1c9-47ca-b7a1-5a8155024eb3" providerId="AD" clId="Web-{3977FCB0-D1A4-963A-2416-288DA78E5242}" dt="2021-10-02T17:39:07.564" v="53" actId="20577"/>
          <ac:spMkLst>
            <pc:docMk/>
            <pc:sldMk cId="1694600413" sldId="272"/>
            <ac:spMk id="3" creationId="{3DD2606D-143B-436A-8FDA-444C4E4E9B03}"/>
          </ac:spMkLst>
        </pc:spChg>
        <pc:spChg chg="add del mod ord">
          <ac:chgData name="PRIYA LIMBACHIYA" userId="S::priya_limbachiya@fitnyc.edu::9932f2ed-a1c9-47ca-b7a1-5a8155024eb3" providerId="AD" clId="Web-{3977FCB0-D1A4-963A-2416-288DA78E5242}" dt="2021-10-02T17:38:53.673" v="50"/>
          <ac:spMkLst>
            <pc:docMk/>
            <pc:sldMk cId="1694600413" sldId="272"/>
            <ac:spMk id="4" creationId="{8672DBDA-F39B-44AB-B921-78A2CC79072F}"/>
          </ac:spMkLst>
        </pc:spChg>
        <pc:spChg chg="add del">
          <ac:chgData name="PRIYA LIMBACHIYA" userId="S::priya_limbachiya@fitnyc.edu::9932f2ed-a1c9-47ca-b7a1-5a8155024eb3" providerId="AD" clId="Web-{3977FCB0-D1A4-963A-2416-288DA78E5242}" dt="2021-10-02T17:39:00.579" v="51"/>
          <ac:spMkLst>
            <pc:docMk/>
            <pc:sldMk cId="1694600413" sldId="272"/>
            <ac:spMk id="10" creationId="{8C448D53-ACA1-4CA4-B08A-09FB0780C79A}"/>
          </ac:spMkLst>
        </pc:spChg>
        <pc:spChg chg="add">
          <ac:chgData name="PRIYA LIMBACHIYA" userId="S::priya_limbachiya@fitnyc.edu::9932f2ed-a1c9-47ca-b7a1-5a8155024eb3" providerId="AD" clId="Web-{3977FCB0-D1A4-963A-2416-288DA78E5242}" dt="2021-10-02T17:39:00.579" v="51"/>
          <ac:spMkLst>
            <pc:docMk/>
            <pc:sldMk cId="1694600413" sldId="272"/>
            <ac:spMk id="17" creationId="{8C448D53-ACA1-4CA4-B08A-09FB0780C79A}"/>
          </ac:spMkLst>
        </pc:spChg>
        <pc:picChg chg="add mod">
          <ac:chgData name="PRIYA LIMBACHIYA" userId="S::priya_limbachiya@fitnyc.edu::9932f2ed-a1c9-47ca-b7a1-5a8155024eb3" providerId="AD" clId="Web-{3977FCB0-D1A4-963A-2416-288DA78E5242}" dt="2021-10-02T17:39:00.579" v="51"/>
          <ac:picMkLst>
            <pc:docMk/>
            <pc:sldMk cId="1694600413" sldId="272"/>
            <ac:picMk id="5" creationId="{F5C9722D-3AD0-4F2E-AD52-C751F45AFA90}"/>
          </ac:picMkLst>
        </pc:picChg>
        <pc:cxnChg chg="add del">
          <ac:chgData name="PRIYA LIMBACHIYA" userId="S::priya_limbachiya@fitnyc.edu::9932f2ed-a1c9-47ca-b7a1-5a8155024eb3" providerId="AD" clId="Web-{3977FCB0-D1A4-963A-2416-288DA78E5242}" dt="2021-10-02T17:39:00.579" v="51"/>
          <ac:cxnSpMkLst>
            <pc:docMk/>
            <pc:sldMk cId="1694600413" sldId="272"/>
            <ac:cxnSpMk id="12" creationId="{3B5719CE-F76F-4313-9A48-ADF79E67BB39}"/>
          </ac:cxnSpMkLst>
        </pc:cxnChg>
        <pc:cxnChg chg="add">
          <ac:chgData name="PRIYA LIMBACHIYA" userId="S::priya_limbachiya@fitnyc.edu::9932f2ed-a1c9-47ca-b7a1-5a8155024eb3" providerId="AD" clId="Web-{3977FCB0-D1A4-963A-2416-288DA78E5242}" dt="2021-10-02T17:39:00.579" v="51"/>
          <ac:cxnSpMkLst>
            <pc:docMk/>
            <pc:sldMk cId="1694600413" sldId="272"/>
            <ac:cxnSpMk id="19" creationId="{3B5719CE-F76F-4313-9A48-ADF79E67BB39}"/>
          </ac:cxnSpMkLst>
        </pc:cxnChg>
      </pc:sldChg>
      <pc:sldChg chg="new del">
        <pc:chgData name="PRIYA LIMBACHIYA" userId="S::priya_limbachiya@fitnyc.edu::9932f2ed-a1c9-47ca-b7a1-5a8155024eb3" providerId="AD" clId="Web-{3977FCB0-D1A4-963A-2416-288DA78E5242}" dt="2021-10-02T17:35:26.353" v="1"/>
        <pc:sldMkLst>
          <pc:docMk/>
          <pc:sldMk cId="2211111221" sldId="272"/>
        </pc:sldMkLst>
      </pc:sldChg>
      <pc:sldChg chg="new">
        <pc:chgData name="PRIYA LIMBACHIYA" userId="S::priya_limbachiya@fitnyc.edu::9932f2ed-a1c9-47ca-b7a1-5a8155024eb3" providerId="AD" clId="Web-{3977FCB0-D1A4-963A-2416-288DA78E5242}" dt="2021-10-02T17:40:08.334" v="54"/>
        <pc:sldMkLst>
          <pc:docMk/>
          <pc:sldMk cId="1648078446" sldId="273"/>
        </pc:sldMkLst>
      </pc:sldChg>
    </pc:docChg>
  </pc:docChgLst>
  <pc:docChgLst>
    <pc:chgData name="PRIYA LIMBACHIYA" userId="S::priya_limbachiya@fitnyc.edu::9932f2ed-a1c9-47ca-b7a1-5a8155024eb3" providerId="AD" clId="Web-{91838374-B250-E19B-FE6E-4ED4C1CC0ECC}"/>
    <pc:docChg chg="modSld">
      <pc:chgData name="PRIYA LIMBACHIYA" userId="S::priya_limbachiya@fitnyc.edu::9932f2ed-a1c9-47ca-b7a1-5a8155024eb3" providerId="AD" clId="Web-{91838374-B250-E19B-FE6E-4ED4C1CC0ECC}" dt="2021-10-17T18:40:29.685" v="29" actId="1076"/>
      <pc:docMkLst>
        <pc:docMk/>
      </pc:docMkLst>
      <pc:sldChg chg="modSp">
        <pc:chgData name="PRIYA LIMBACHIYA" userId="S::priya_limbachiya@fitnyc.edu::9932f2ed-a1c9-47ca-b7a1-5a8155024eb3" providerId="AD" clId="Web-{91838374-B250-E19B-FE6E-4ED4C1CC0ECC}" dt="2021-10-13T19:10:13.957" v="19" actId="20577"/>
        <pc:sldMkLst>
          <pc:docMk/>
          <pc:sldMk cId="2987666413" sldId="259"/>
        </pc:sldMkLst>
        <pc:spChg chg="mod">
          <ac:chgData name="PRIYA LIMBACHIYA" userId="S::priya_limbachiya@fitnyc.edu::9932f2ed-a1c9-47ca-b7a1-5a8155024eb3" providerId="AD" clId="Web-{91838374-B250-E19B-FE6E-4ED4C1CC0ECC}" dt="2021-10-13T19:10:13.957" v="19" actId="20577"/>
          <ac:spMkLst>
            <pc:docMk/>
            <pc:sldMk cId="2987666413" sldId="259"/>
            <ac:spMk id="3" creationId="{140E698D-DDF6-4850-93E8-0B33FA5567ED}"/>
          </ac:spMkLst>
        </pc:spChg>
      </pc:sldChg>
      <pc:sldChg chg="addSp delSp modSp">
        <pc:chgData name="PRIYA LIMBACHIYA" userId="S::priya_limbachiya@fitnyc.edu::9932f2ed-a1c9-47ca-b7a1-5a8155024eb3" providerId="AD" clId="Web-{91838374-B250-E19B-FE6E-4ED4C1CC0ECC}" dt="2021-10-17T18:40:29.685" v="29" actId="1076"/>
        <pc:sldMkLst>
          <pc:docMk/>
          <pc:sldMk cId="1648078446" sldId="273"/>
        </pc:sldMkLst>
        <pc:spChg chg="mod">
          <ac:chgData name="PRIYA LIMBACHIYA" userId="S::priya_limbachiya@fitnyc.edu::9932f2ed-a1c9-47ca-b7a1-5a8155024eb3" providerId="AD" clId="Web-{91838374-B250-E19B-FE6E-4ED4C1CC0ECC}" dt="2021-10-13T18:58:31.417" v="12" actId="20577"/>
          <ac:spMkLst>
            <pc:docMk/>
            <pc:sldMk cId="1648078446" sldId="273"/>
            <ac:spMk id="2" creationId="{0FE6235A-2C2B-4C8C-B6B8-476927BC61B9}"/>
          </ac:spMkLst>
        </pc:spChg>
        <pc:spChg chg="del">
          <ac:chgData name="PRIYA LIMBACHIYA" userId="S::priya_limbachiya@fitnyc.edu::9932f2ed-a1c9-47ca-b7a1-5a8155024eb3" providerId="AD" clId="Web-{91838374-B250-E19B-FE6E-4ED4C1CC0ECC}" dt="2021-10-17T18:38:19.164" v="20"/>
          <ac:spMkLst>
            <pc:docMk/>
            <pc:sldMk cId="1648078446" sldId="273"/>
            <ac:spMk id="3" creationId="{C00CCCC0-B87F-4DF5-97C2-23920788B556}"/>
          </ac:spMkLst>
        </pc:spChg>
        <pc:spChg chg="add del mod">
          <ac:chgData name="PRIYA LIMBACHIYA" userId="S::priya_limbachiya@fitnyc.edu::9932f2ed-a1c9-47ca-b7a1-5a8155024eb3" providerId="AD" clId="Web-{91838374-B250-E19B-FE6E-4ED4C1CC0ECC}" dt="2021-10-17T18:40:29.466" v="27"/>
          <ac:spMkLst>
            <pc:docMk/>
            <pc:sldMk cId="1648078446" sldId="273"/>
            <ac:spMk id="6" creationId="{0F51EE85-6FA4-487B-81F0-31AD4E2F18F1}"/>
          </ac:spMkLst>
        </pc:spChg>
        <pc:picChg chg="add del mod ord">
          <ac:chgData name="PRIYA LIMBACHIYA" userId="S::priya_limbachiya@fitnyc.edu::9932f2ed-a1c9-47ca-b7a1-5a8155024eb3" providerId="AD" clId="Web-{91838374-B250-E19B-FE6E-4ED4C1CC0ECC}" dt="2021-10-17T18:38:41.697" v="26"/>
          <ac:picMkLst>
            <pc:docMk/>
            <pc:sldMk cId="1648078446" sldId="273"/>
            <ac:picMk id="4" creationId="{EECD96BE-28B5-4DAE-87E4-C821BED01366}"/>
          </ac:picMkLst>
        </pc:picChg>
        <pc:picChg chg="add mod ord">
          <ac:chgData name="PRIYA LIMBACHIYA" userId="S::priya_limbachiya@fitnyc.edu::9932f2ed-a1c9-47ca-b7a1-5a8155024eb3" providerId="AD" clId="Web-{91838374-B250-E19B-FE6E-4ED4C1CC0ECC}" dt="2021-10-17T18:40:29.685" v="29" actId="1076"/>
          <ac:picMkLst>
            <pc:docMk/>
            <pc:sldMk cId="1648078446" sldId="273"/>
            <ac:picMk id="7" creationId="{CD8C110C-AA0A-4F3A-BACC-2A26361E8C24}"/>
          </ac:picMkLst>
        </pc:picChg>
      </pc:sldChg>
    </pc:docChg>
  </pc:docChgLst>
  <pc:docChgLst>
    <pc:chgData name="PRIYA LIMBACHIYA" userId="S::priya_limbachiya@fitnyc.edu::9932f2ed-a1c9-47ca-b7a1-5a8155024eb3" providerId="AD" clId="Web-{522A4224-13C1-F941-CB31-63E141C144CA}"/>
    <pc:docChg chg="addSld delSld modSld">
      <pc:chgData name="PRIYA LIMBACHIYA" userId="S::priya_limbachiya@fitnyc.edu::9932f2ed-a1c9-47ca-b7a1-5a8155024eb3" providerId="AD" clId="Web-{522A4224-13C1-F941-CB31-63E141C144CA}" dt="2021-11-15T17:32:26.886" v="177" actId="20577"/>
      <pc:docMkLst>
        <pc:docMk/>
      </pc:docMkLst>
      <pc:sldChg chg="addSp modSp new mod setBg">
        <pc:chgData name="PRIYA LIMBACHIYA" userId="S::priya_limbachiya@fitnyc.edu::9932f2ed-a1c9-47ca-b7a1-5a8155024eb3" providerId="AD" clId="Web-{522A4224-13C1-F941-CB31-63E141C144CA}" dt="2021-11-10T21:09:53.649" v="34"/>
        <pc:sldMkLst>
          <pc:docMk/>
          <pc:sldMk cId="187080173" sldId="282"/>
        </pc:sldMkLst>
        <pc:spChg chg="mod">
          <ac:chgData name="PRIYA LIMBACHIYA" userId="S::priya_limbachiya@fitnyc.edu::9932f2ed-a1c9-47ca-b7a1-5a8155024eb3" providerId="AD" clId="Web-{522A4224-13C1-F941-CB31-63E141C144CA}" dt="2021-11-10T21:09:53.649" v="34"/>
          <ac:spMkLst>
            <pc:docMk/>
            <pc:sldMk cId="187080173" sldId="282"/>
            <ac:spMk id="2" creationId="{B465F32E-319E-48B1-9F67-6C97342F13B5}"/>
          </ac:spMkLst>
        </pc:spChg>
        <pc:spChg chg="mod">
          <ac:chgData name="PRIYA LIMBACHIYA" userId="S::priya_limbachiya@fitnyc.edu::9932f2ed-a1c9-47ca-b7a1-5a8155024eb3" providerId="AD" clId="Web-{522A4224-13C1-F941-CB31-63E141C144CA}" dt="2021-11-10T21:09:53.649" v="34"/>
          <ac:spMkLst>
            <pc:docMk/>
            <pc:sldMk cId="187080173" sldId="282"/>
            <ac:spMk id="3" creationId="{635DF93A-96C4-442D-A079-A32D09DFB64F}"/>
          </ac:spMkLst>
        </pc:spChg>
        <pc:spChg chg="add">
          <ac:chgData name="PRIYA LIMBACHIYA" userId="S::priya_limbachiya@fitnyc.edu::9932f2ed-a1c9-47ca-b7a1-5a8155024eb3" providerId="AD" clId="Web-{522A4224-13C1-F941-CB31-63E141C144CA}" dt="2021-11-10T21:09:53.649" v="34"/>
          <ac:spMkLst>
            <pc:docMk/>
            <pc:sldMk cId="187080173" sldId="282"/>
            <ac:spMk id="9" creationId="{8C448D53-ACA1-4CA4-B08A-09FB0780C79A}"/>
          </ac:spMkLst>
        </pc:spChg>
        <pc:picChg chg="add mod">
          <ac:chgData name="PRIYA LIMBACHIYA" userId="S::priya_limbachiya@fitnyc.edu::9932f2ed-a1c9-47ca-b7a1-5a8155024eb3" providerId="AD" clId="Web-{522A4224-13C1-F941-CB31-63E141C144CA}" dt="2021-11-10T21:09:53.649" v="34"/>
          <ac:picMkLst>
            <pc:docMk/>
            <pc:sldMk cId="187080173" sldId="282"/>
            <ac:picMk id="4" creationId="{3B4727DE-022A-459E-BD66-C634C72369CE}"/>
          </ac:picMkLst>
        </pc:picChg>
        <pc:cxnChg chg="add">
          <ac:chgData name="PRIYA LIMBACHIYA" userId="S::priya_limbachiya@fitnyc.edu::9932f2ed-a1c9-47ca-b7a1-5a8155024eb3" providerId="AD" clId="Web-{522A4224-13C1-F941-CB31-63E141C144CA}" dt="2021-11-10T21:09:53.649" v="34"/>
          <ac:cxnSpMkLst>
            <pc:docMk/>
            <pc:sldMk cId="187080173" sldId="282"/>
            <ac:cxnSpMk id="11" creationId="{3B5719CE-F76F-4313-9A48-ADF79E67BB39}"/>
          </ac:cxnSpMkLst>
        </pc:cxnChg>
      </pc:sldChg>
      <pc:sldChg chg="addSp modSp new del mod setBg addAnim">
        <pc:chgData name="PRIYA LIMBACHIYA" userId="S::priya_limbachiya@fitnyc.edu::9932f2ed-a1c9-47ca-b7a1-5a8155024eb3" providerId="AD" clId="Web-{522A4224-13C1-F941-CB31-63E141C144CA}" dt="2021-11-10T21:09:20.491" v="23"/>
        <pc:sldMkLst>
          <pc:docMk/>
          <pc:sldMk cId="1064911945" sldId="282"/>
        </pc:sldMkLst>
        <pc:spChg chg="mod">
          <ac:chgData name="PRIYA LIMBACHIYA" userId="S::priya_limbachiya@fitnyc.edu::9932f2ed-a1c9-47ca-b7a1-5a8155024eb3" providerId="AD" clId="Web-{522A4224-13C1-F941-CB31-63E141C144CA}" dt="2021-11-10T21:08:59.663" v="10" actId="20577"/>
          <ac:spMkLst>
            <pc:docMk/>
            <pc:sldMk cId="1064911945" sldId="282"/>
            <ac:spMk id="2" creationId="{5C412ED0-B525-49BF-BFB9-E3F0755F0A61}"/>
          </ac:spMkLst>
        </pc:spChg>
        <pc:spChg chg="mod">
          <ac:chgData name="PRIYA LIMBACHIYA" userId="S::priya_limbachiya@fitnyc.edu::9932f2ed-a1c9-47ca-b7a1-5a8155024eb3" providerId="AD" clId="Web-{522A4224-13C1-F941-CB31-63E141C144CA}" dt="2021-11-10T21:09:10.179" v="22" actId="20577"/>
          <ac:spMkLst>
            <pc:docMk/>
            <pc:sldMk cId="1064911945" sldId="282"/>
            <ac:spMk id="3" creationId="{56B24132-ED43-437F-8E0C-4E5F53EE5426}"/>
          </ac:spMkLst>
        </pc:spChg>
        <pc:spChg chg="add">
          <ac:chgData name="PRIYA LIMBACHIYA" userId="S::priya_limbachiya@fitnyc.edu::9932f2ed-a1c9-47ca-b7a1-5a8155024eb3" providerId="AD" clId="Web-{522A4224-13C1-F941-CB31-63E141C144CA}" dt="2021-11-10T21:08:55.709" v="8"/>
          <ac:spMkLst>
            <pc:docMk/>
            <pc:sldMk cId="1064911945" sldId="282"/>
            <ac:spMk id="9" creationId="{F2E5B6AE-5EFE-45F0-A2AE-ED771CA3D7DD}"/>
          </ac:spMkLst>
        </pc:spChg>
        <pc:picChg chg="add mod">
          <ac:chgData name="PRIYA LIMBACHIYA" userId="S::priya_limbachiya@fitnyc.edu::9932f2ed-a1c9-47ca-b7a1-5a8155024eb3" providerId="AD" clId="Web-{522A4224-13C1-F941-CB31-63E141C144CA}" dt="2021-11-10T21:08:55.709" v="8"/>
          <ac:picMkLst>
            <pc:docMk/>
            <pc:sldMk cId="1064911945" sldId="282"/>
            <ac:picMk id="4" creationId="{ECE5FD78-A0F0-41E4-8CB2-4D2EED5BE4E0}"/>
          </ac:picMkLst>
        </pc:picChg>
        <pc:cxnChg chg="add">
          <ac:chgData name="PRIYA LIMBACHIYA" userId="S::priya_limbachiya@fitnyc.edu::9932f2ed-a1c9-47ca-b7a1-5a8155024eb3" providerId="AD" clId="Web-{522A4224-13C1-F941-CB31-63E141C144CA}" dt="2021-11-10T21:08:55.709" v="8"/>
          <ac:cxnSpMkLst>
            <pc:docMk/>
            <pc:sldMk cId="1064911945" sldId="282"/>
            <ac:cxnSpMk id="11" creationId="{D255B435-D9F3-4A31-B89E-36741390DB4B}"/>
          </ac:cxnSpMkLst>
        </pc:cxnChg>
      </pc:sldChg>
      <pc:sldChg chg="new del">
        <pc:chgData name="PRIYA LIMBACHIYA" userId="S::priya_limbachiya@fitnyc.edu::9932f2ed-a1c9-47ca-b7a1-5a8155024eb3" providerId="AD" clId="Web-{522A4224-13C1-F941-CB31-63E141C144CA}" dt="2021-11-10T21:09:27.085" v="25"/>
        <pc:sldMkLst>
          <pc:docMk/>
          <pc:sldMk cId="3405803900" sldId="282"/>
        </pc:sldMkLst>
      </pc:sldChg>
      <pc:sldChg chg="addSp modSp new mod setBg addAnim">
        <pc:chgData name="PRIYA LIMBACHIYA" userId="S::priya_limbachiya@fitnyc.edu::9932f2ed-a1c9-47ca-b7a1-5a8155024eb3" providerId="AD" clId="Web-{522A4224-13C1-F941-CB31-63E141C144CA}" dt="2021-11-10T21:40:26.005" v="90"/>
        <pc:sldMkLst>
          <pc:docMk/>
          <pc:sldMk cId="2803555208" sldId="283"/>
        </pc:sldMkLst>
        <pc:spChg chg="mod">
          <ac:chgData name="PRIYA LIMBACHIYA" userId="S::priya_limbachiya@fitnyc.edu::9932f2ed-a1c9-47ca-b7a1-5a8155024eb3" providerId="AD" clId="Web-{522A4224-13C1-F941-CB31-63E141C144CA}" dt="2021-11-10T21:40:26.005" v="89"/>
          <ac:spMkLst>
            <pc:docMk/>
            <pc:sldMk cId="2803555208" sldId="283"/>
            <ac:spMk id="2" creationId="{CCF6C8A8-E2C0-470F-8941-CB2BE431A395}"/>
          </ac:spMkLst>
        </pc:spChg>
        <pc:spChg chg="mod">
          <ac:chgData name="PRIYA LIMBACHIYA" userId="S::priya_limbachiya@fitnyc.edu::9932f2ed-a1c9-47ca-b7a1-5a8155024eb3" providerId="AD" clId="Web-{522A4224-13C1-F941-CB31-63E141C144CA}" dt="2021-11-10T21:40:26.005" v="89"/>
          <ac:spMkLst>
            <pc:docMk/>
            <pc:sldMk cId="2803555208" sldId="283"/>
            <ac:spMk id="3" creationId="{2400CA46-7988-4CBE-B4D0-2243DB15994D}"/>
          </ac:spMkLst>
        </pc:spChg>
        <pc:spChg chg="add">
          <ac:chgData name="PRIYA LIMBACHIYA" userId="S::priya_limbachiya@fitnyc.edu::9932f2ed-a1c9-47ca-b7a1-5a8155024eb3" providerId="AD" clId="Web-{522A4224-13C1-F941-CB31-63E141C144CA}" dt="2021-11-10T21:40:26.005" v="89"/>
          <ac:spMkLst>
            <pc:docMk/>
            <pc:sldMk cId="2803555208" sldId="283"/>
            <ac:spMk id="13" creationId="{F2E5B6AE-5EFE-45F0-A2AE-ED771CA3D7DD}"/>
          </ac:spMkLst>
        </pc:spChg>
        <pc:picChg chg="add mod">
          <ac:chgData name="PRIYA LIMBACHIYA" userId="S::priya_limbachiya@fitnyc.edu::9932f2ed-a1c9-47ca-b7a1-5a8155024eb3" providerId="AD" clId="Web-{522A4224-13C1-F941-CB31-63E141C144CA}" dt="2021-11-10T21:40:26.005" v="89"/>
          <ac:picMkLst>
            <pc:docMk/>
            <pc:sldMk cId="2803555208" sldId="283"/>
            <ac:picMk id="4" creationId="{6B526BB1-6D0D-41F1-B667-5B3357E407CC}"/>
          </ac:picMkLst>
        </pc:picChg>
        <pc:picChg chg="add mod">
          <ac:chgData name="PRIYA LIMBACHIYA" userId="S::priya_limbachiya@fitnyc.edu::9932f2ed-a1c9-47ca-b7a1-5a8155024eb3" providerId="AD" clId="Web-{522A4224-13C1-F941-CB31-63E141C144CA}" dt="2021-11-10T21:40:26.005" v="89"/>
          <ac:picMkLst>
            <pc:docMk/>
            <pc:sldMk cId="2803555208" sldId="283"/>
            <ac:picMk id="5" creationId="{75FB97CE-791E-4377-BD44-6ED66DE5CC44}"/>
          </ac:picMkLst>
        </pc:picChg>
        <pc:picChg chg="add mod">
          <ac:chgData name="PRIYA LIMBACHIYA" userId="S::priya_limbachiya@fitnyc.edu::9932f2ed-a1c9-47ca-b7a1-5a8155024eb3" providerId="AD" clId="Web-{522A4224-13C1-F941-CB31-63E141C144CA}" dt="2021-11-10T21:40:26.005" v="89"/>
          <ac:picMkLst>
            <pc:docMk/>
            <pc:sldMk cId="2803555208" sldId="283"/>
            <ac:picMk id="6" creationId="{6834B280-5BF3-4C48-B1CA-33C6AE439D4B}"/>
          </ac:picMkLst>
        </pc:picChg>
        <pc:cxnChg chg="add">
          <ac:chgData name="PRIYA LIMBACHIYA" userId="S::priya_limbachiya@fitnyc.edu::9932f2ed-a1c9-47ca-b7a1-5a8155024eb3" providerId="AD" clId="Web-{522A4224-13C1-F941-CB31-63E141C144CA}" dt="2021-11-10T21:40:26.005" v="89"/>
          <ac:cxnSpMkLst>
            <pc:docMk/>
            <pc:sldMk cId="2803555208" sldId="283"/>
            <ac:cxnSpMk id="11" creationId="{C66CC717-08C5-4F3E-B8AA-BA93C8755982}"/>
          </ac:cxnSpMkLst>
        </pc:cxnChg>
        <pc:cxnChg chg="add">
          <ac:chgData name="PRIYA LIMBACHIYA" userId="S::priya_limbachiya@fitnyc.edu::9932f2ed-a1c9-47ca-b7a1-5a8155024eb3" providerId="AD" clId="Web-{522A4224-13C1-F941-CB31-63E141C144CA}" dt="2021-11-10T21:40:26.005" v="89"/>
          <ac:cxnSpMkLst>
            <pc:docMk/>
            <pc:sldMk cId="2803555208" sldId="283"/>
            <ac:cxnSpMk id="15" creationId="{D255B435-D9F3-4A31-B89E-36741390DB4B}"/>
          </ac:cxnSpMkLst>
        </pc:cxnChg>
      </pc:sldChg>
      <pc:sldChg chg="addSp delSp modSp new mod setBg">
        <pc:chgData name="PRIYA LIMBACHIYA" userId="S::priya_limbachiya@fitnyc.edu::9932f2ed-a1c9-47ca-b7a1-5a8155024eb3" providerId="AD" clId="Web-{522A4224-13C1-F941-CB31-63E141C144CA}" dt="2021-11-10T21:47:40.717" v="122" actId="1076"/>
        <pc:sldMkLst>
          <pc:docMk/>
          <pc:sldMk cId="1304779858" sldId="284"/>
        </pc:sldMkLst>
        <pc:spChg chg="mod">
          <ac:chgData name="PRIYA LIMBACHIYA" userId="S::priya_limbachiya@fitnyc.edu::9932f2ed-a1c9-47ca-b7a1-5a8155024eb3" providerId="AD" clId="Web-{522A4224-13C1-F941-CB31-63E141C144CA}" dt="2021-11-10T21:47:01.373" v="110"/>
          <ac:spMkLst>
            <pc:docMk/>
            <pc:sldMk cId="1304779858" sldId="284"/>
            <ac:spMk id="2" creationId="{D2B4ECC1-19F3-4328-868A-0658D3FD8826}"/>
          </ac:spMkLst>
        </pc:spChg>
        <pc:spChg chg="del">
          <ac:chgData name="PRIYA LIMBACHIYA" userId="S::priya_limbachiya@fitnyc.edu::9932f2ed-a1c9-47ca-b7a1-5a8155024eb3" providerId="AD" clId="Web-{522A4224-13C1-F941-CB31-63E141C144CA}" dt="2021-11-10T21:46:57.841" v="107"/>
          <ac:spMkLst>
            <pc:docMk/>
            <pc:sldMk cId="1304779858" sldId="284"/>
            <ac:spMk id="3" creationId="{1F66FDDC-CD13-4DDF-817F-54D828527956}"/>
          </ac:spMkLst>
        </pc:spChg>
        <pc:spChg chg="add mod">
          <ac:chgData name="PRIYA LIMBACHIYA" userId="S::priya_limbachiya@fitnyc.edu::9932f2ed-a1c9-47ca-b7a1-5a8155024eb3" providerId="AD" clId="Web-{522A4224-13C1-F941-CB31-63E141C144CA}" dt="2021-11-10T21:47:28.858" v="117" actId="20577"/>
          <ac:spMkLst>
            <pc:docMk/>
            <pc:sldMk cId="1304779858" sldId="284"/>
            <ac:spMk id="6" creationId="{ABFEC69E-FE05-4585-AC52-BFE536141793}"/>
          </ac:spMkLst>
        </pc:spChg>
        <pc:spChg chg="add mod">
          <ac:chgData name="PRIYA LIMBACHIYA" userId="S::priya_limbachiya@fitnyc.edu::9932f2ed-a1c9-47ca-b7a1-5a8155024eb3" providerId="AD" clId="Web-{522A4224-13C1-F941-CB31-63E141C144CA}" dt="2021-11-10T21:47:40.717" v="122" actId="1076"/>
          <ac:spMkLst>
            <pc:docMk/>
            <pc:sldMk cId="1304779858" sldId="284"/>
            <ac:spMk id="7" creationId="{34AF4EA0-3C5F-4EC5-BA40-84F7DE640627}"/>
          </ac:spMkLst>
        </pc:spChg>
        <pc:spChg chg="add">
          <ac:chgData name="PRIYA LIMBACHIYA" userId="S::priya_limbachiya@fitnyc.edu::9932f2ed-a1c9-47ca-b7a1-5a8155024eb3" providerId="AD" clId="Web-{522A4224-13C1-F941-CB31-63E141C144CA}" dt="2021-11-10T21:47:01.373" v="110"/>
          <ac:spMkLst>
            <pc:docMk/>
            <pc:sldMk cId="1304779858" sldId="284"/>
            <ac:spMk id="12" creationId="{F2E5B6AE-5EFE-45F0-A2AE-ED771CA3D7DD}"/>
          </ac:spMkLst>
        </pc:spChg>
        <pc:picChg chg="add mod ord">
          <ac:chgData name="PRIYA LIMBACHIYA" userId="S::priya_limbachiya@fitnyc.edu::9932f2ed-a1c9-47ca-b7a1-5a8155024eb3" providerId="AD" clId="Web-{522A4224-13C1-F941-CB31-63E141C144CA}" dt="2021-11-10T21:47:01.373" v="110"/>
          <ac:picMkLst>
            <pc:docMk/>
            <pc:sldMk cId="1304779858" sldId="284"/>
            <ac:picMk id="4" creationId="{55FC5690-87BD-48F3-ACFD-2781E0D9D4B7}"/>
          </ac:picMkLst>
        </pc:picChg>
        <pc:picChg chg="add mod">
          <ac:chgData name="PRIYA LIMBACHIYA" userId="S::priya_limbachiya@fitnyc.edu::9932f2ed-a1c9-47ca-b7a1-5a8155024eb3" providerId="AD" clId="Web-{522A4224-13C1-F941-CB31-63E141C144CA}" dt="2021-11-10T21:47:01.373" v="110"/>
          <ac:picMkLst>
            <pc:docMk/>
            <pc:sldMk cId="1304779858" sldId="284"/>
            <ac:picMk id="5" creationId="{4DF9D92D-CA26-42F9-85D9-043B76F50FE2}"/>
          </ac:picMkLst>
        </pc:picChg>
        <pc:cxnChg chg="add">
          <ac:chgData name="PRIYA LIMBACHIYA" userId="S::priya_limbachiya@fitnyc.edu::9932f2ed-a1c9-47ca-b7a1-5a8155024eb3" providerId="AD" clId="Web-{522A4224-13C1-F941-CB31-63E141C144CA}" dt="2021-11-10T21:47:01.373" v="110"/>
          <ac:cxnSpMkLst>
            <pc:docMk/>
            <pc:sldMk cId="1304779858" sldId="284"/>
            <ac:cxnSpMk id="10" creationId="{C66CC717-08C5-4F3E-B8AA-BA93C8755982}"/>
          </ac:cxnSpMkLst>
        </pc:cxnChg>
        <pc:cxnChg chg="add">
          <ac:chgData name="PRIYA LIMBACHIYA" userId="S::priya_limbachiya@fitnyc.edu::9932f2ed-a1c9-47ca-b7a1-5a8155024eb3" providerId="AD" clId="Web-{522A4224-13C1-F941-CB31-63E141C144CA}" dt="2021-11-10T21:47:01.373" v="110"/>
          <ac:cxnSpMkLst>
            <pc:docMk/>
            <pc:sldMk cId="1304779858" sldId="284"/>
            <ac:cxnSpMk id="14" creationId="{D255B435-D9F3-4A31-B89E-36741390DB4B}"/>
          </ac:cxnSpMkLst>
        </pc:cxnChg>
      </pc:sldChg>
      <pc:sldChg chg="addSp delSp modSp new mod setBg addAnim delAnim">
        <pc:chgData name="PRIYA LIMBACHIYA" userId="S::priya_limbachiya@fitnyc.edu::9932f2ed-a1c9-47ca-b7a1-5a8155024eb3" providerId="AD" clId="Web-{522A4224-13C1-F941-CB31-63E141C144CA}" dt="2021-11-15T16:23:36.920" v="152" actId="1076"/>
        <pc:sldMkLst>
          <pc:docMk/>
          <pc:sldMk cId="937675552" sldId="285"/>
        </pc:sldMkLst>
        <pc:spChg chg="add del mod">
          <ac:chgData name="PRIYA LIMBACHIYA" userId="S::priya_limbachiya@fitnyc.edu::9932f2ed-a1c9-47ca-b7a1-5a8155024eb3" providerId="AD" clId="Web-{522A4224-13C1-F941-CB31-63E141C144CA}" dt="2021-11-15T16:23:03.638" v="143"/>
          <ac:spMkLst>
            <pc:docMk/>
            <pc:sldMk cId="937675552" sldId="285"/>
            <ac:spMk id="2" creationId="{36200293-18FE-4630-BD39-923E466CA580}"/>
          </ac:spMkLst>
        </pc:spChg>
        <pc:spChg chg="add del">
          <ac:chgData name="PRIYA LIMBACHIYA" userId="S::priya_limbachiya@fitnyc.edu::9932f2ed-a1c9-47ca-b7a1-5a8155024eb3" providerId="AD" clId="Web-{522A4224-13C1-F941-CB31-63E141C144CA}" dt="2021-11-15T16:22:04.606" v="128"/>
          <ac:spMkLst>
            <pc:docMk/>
            <pc:sldMk cId="937675552" sldId="285"/>
            <ac:spMk id="3" creationId="{F8AB3E24-8069-4580-BDB5-52E532953E26}"/>
          </ac:spMkLst>
        </pc:spChg>
        <pc:spChg chg="add del">
          <ac:chgData name="PRIYA LIMBACHIYA" userId="S::priya_limbachiya@fitnyc.edu::9932f2ed-a1c9-47ca-b7a1-5a8155024eb3" providerId="AD" clId="Web-{522A4224-13C1-F941-CB31-63E141C144CA}" dt="2021-11-15T16:22:51.794" v="139"/>
          <ac:spMkLst>
            <pc:docMk/>
            <pc:sldMk cId="937675552" sldId="285"/>
            <ac:spMk id="7" creationId="{F2E5B6AE-5EFE-45F0-A2AE-ED771CA3D7DD}"/>
          </ac:spMkLst>
        </pc:spChg>
        <pc:spChg chg="add del">
          <ac:chgData name="PRIYA LIMBACHIYA" userId="S::priya_limbachiya@fitnyc.edu::9932f2ed-a1c9-47ca-b7a1-5a8155024eb3" providerId="AD" clId="Web-{522A4224-13C1-F941-CB31-63E141C144CA}" dt="2021-11-15T16:22:44.325" v="135"/>
          <ac:spMkLst>
            <pc:docMk/>
            <pc:sldMk cId="937675552" sldId="285"/>
            <ac:spMk id="11" creationId="{F2E5B6AE-5EFE-45F0-A2AE-ED771CA3D7DD}"/>
          </ac:spMkLst>
        </pc:spChg>
        <pc:spChg chg="add del">
          <ac:chgData name="PRIYA LIMBACHIYA" userId="S::priya_limbachiya@fitnyc.edu::9932f2ed-a1c9-47ca-b7a1-5a8155024eb3" providerId="AD" clId="Web-{522A4224-13C1-F941-CB31-63E141C144CA}" dt="2021-11-15T16:22:58.576" v="141"/>
          <ac:spMkLst>
            <pc:docMk/>
            <pc:sldMk cId="937675552" sldId="285"/>
            <ac:spMk id="12" creationId="{F2E5B6AE-5EFE-45F0-A2AE-ED771CA3D7DD}"/>
          </ac:spMkLst>
        </pc:spChg>
        <pc:spChg chg="add del mod">
          <ac:chgData name="PRIYA LIMBACHIYA" userId="S::priya_limbachiya@fitnyc.edu::9932f2ed-a1c9-47ca-b7a1-5a8155024eb3" providerId="AD" clId="Web-{522A4224-13C1-F941-CB31-63E141C144CA}" dt="2021-11-15T16:23:05.842" v="144"/>
          <ac:spMkLst>
            <pc:docMk/>
            <pc:sldMk cId="937675552" sldId="285"/>
            <ac:spMk id="15" creationId="{F7DC17C3-73C3-4A77-A5B3-4FC8C2671EAC}"/>
          </ac:spMkLst>
        </pc:spChg>
        <pc:picChg chg="add del mod">
          <ac:chgData name="PRIYA LIMBACHIYA" userId="S::priya_limbachiya@fitnyc.edu::9932f2ed-a1c9-47ca-b7a1-5a8155024eb3" providerId="AD" clId="Web-{522A4224-13C1-F941-CB31-63E141C144CA}" dt="2021-11-15T16:23:00.857" v="142"/>
          <ac:picMkLst>
            <pc:docMk/>
            <pc:sldMk cId="937675552" sldId="285"/>
            <ac:picMk id="4" creationId="{270685F6-1CCE-4E5B-9770-B8AE3E2E9DA0}"/>
          </ac:picMkLst>
        </pc:picChg>
        <pc:picChg chg="add mod">
          <ac:chgData name="PRIYA LIMBACHIYA" userId="S::priya_limbachiya@fitnyc.edu::9932f2ed-a1c9-47ca-b7a1-5a8155024eb3" providerId="AD" clId="Web-{522A4224-13C1-F941-CB31-63E141C144CA}" dt="2021-11-15T16:23:36.920" v="152" actId="1076"/>
          <ac:picMkLst>
            <pc:docMk/>
            <pc:sldMk cId="937675552" sldId="285"/>
            <ac:picMk id="16" creationId="{D21ADCEF-9AA9-4D6E-A5C1-A0D50BA0FD7F}"/>
          </ac:picMkLst>
        </pc:picChg>
        <pc:cxnChg chg="add del">
          <ac:chgData name="PRIYA LIMBACHIYA" userId="S::priya_limbachiya@fitnyc.edu::9932f2ed-a1c9-47ca-b7a1-5a8155024eb3" providerId="AD" clId="Web-{522A4224-13C1-F941-CB31-63E141C144CA}" dt="2021-11-15T16:22:51.794" v="139"/>
          <ac:cxnSpMkLst>
            <pc:docMk/>
            <pc:sldMk cId="937675552" sldId="285"/>
            <ac:cxnSpMk id="6" creationId="{C66CC717-08C5-4F3E-B8AA-BA93C8755982}"/>
          </ac:cxnSpMkLst>
        </pc:cxnChg>
        <pc:cxnChg chg="add del">
          <ac:chgData name="PRIYA LIMBACHIYA" userId="S::priya_limbachiya@fitnyc.edu::9932f2ed-a1c9-47ca-b7a1-5a8155024eb3" providerId="AD" clId="Web-{522A4224-13C1-F941-CB31-63E141C144CA}" dt="2021-11-15T16:22:51.794" v="139"/>
          <ac:cxnSpMkLst>
            <pc:docMk/>
            <pc:sldMk cId="937675552" sldId="285"/>
            <ac:cxnSpMk id="8" creationId="{D255B435-D9F3-4A31-B89E-36741390DB4B}"/>
          </ac:cxnSpMkLst>
        </pc:cxnChg>
        <pc:cxnChg chg="add del">
          <ac:chgData name="PRIYA LIMBACHIYA" userId="S::priya_limbachiya@fitnyc.edu::9932f2ed-a1c9-47ca-b7a1-5a8155024eb3" providerId="AD" clId="Web-{522A4224-13C1-F941-CB31-63E141C144CA}" dt="2021-11-15T16:22:44.325" v="135"/>
          <ac:cxnSpMkLst>
            <pc:docMk/>
            <pc:sldMk cId="937675552" sldId="285"/>
            <ac:cxnSpMk id="9" creationId="{C66CC717-08C5-4F3E-B8AA-BA93C8755982}"/>
          </ac:cxnSpMkLst>
        </pc:cxnChg>
        <pc:cxnChg chg="add del">
          <ac:chgData name="PRIYA LIMBACHIYA" userId="S::priya_limbachiya@fitnyc.edu::9932f2ed-a1c9-47ca-b7a1-5a8155024eb3" providerId="AD" clId="Web-{522A4224-13C1-F941-CB31-63E141C144CA}" dt="2021-11-15T16:22:58.576" v="141"/>
          <ac:cxnSpMkLst>
            <pc:docMk/>
            <pc:sldMk cId="937675552" sldId="285"/>
            <ac:cxnSpMk id="10" creationId="{C66CC717-08C5-4F3E-B8AA-BA93C8755982}"/>
          </ac:cxnSpMkLst>
        </pc:cxnChg>
        <pc:cxnChg chg="add del">
          <ac:chgData name="PRIYA LIMBACHIYA" userId="S::priya_limbachiya@fitnyc.edu::9932f2ed-a1c9-47ca-b7a1-5a8155024eb3" providerId="AD" clId="Web-{522A4224-13C1-F941-CB31-63E141C144CA}" dt="2021-11-15T16:22:44.325" v="135"/>
          <ac:cxnSpMkLst>
            <pc:docMk/>
            <pc:sldMk cId="937675552" sldId="285"/>
            <ac:cxnSpMk id="13" creationId="{D255B435-D9F3-4A31-B89E-36741390DB4B}"/>
          </ac:cxnSpMkLst>
        </pc:cxnChg>
        <pc:cxnChg chg="add del">
          <ac:chgData name="PRIYA LIMBACHIYA" userId="S::priya_limbachiya@fitnyc.edu::9932f2ed-a1c9-47ca-b7a1-5a8155024eb3" providerId="AD" clId="Web-{522A4224-13C1-F941-CB31-63E141C144CA}" dt="2021-11-15T16:22:58.576" v="141"/>
          <ac:cxnSpMkLst>
            <pc:docMk/>
            <pc:sldMk cId="937675552" sldId="285"/>
            <ac:cxnSpMk id="14" creationId="{D255B435-D9F3-4A31-B89E-36741390DB4B}"/>
          </ac:cxnSpMkLst>
        </pc:cxnChg>
      </pc:sldChg>
      <pc:sldChg chg="addSp delSp modSp new">
        <pc:chgData name="PRIYA LIMBACHIYA" userId="S::priya_limbachiya@fitnyc.edu::9932f2ed-a1c9-47ca-b7a1-5a8155024eb3" providerId="AD" clId="Web-{522A4224-13C1-F941-CB31-63E141C144CA}" dt="2021-11-15T16:30:58.758" v="159" actId="14100"/>
        <pc:sldMkLst>
          <pc:docMk/>
          <pc:sldMk cId="2180256978" sldId="286"/>
        </pc:sldMkLst>
        <pc:spChg chg="del">
          <ac:chgData name="PRIYA LIMBACHIYA" userId="S::priya_limbachiya@fitnyc.edu::9932f2ed-a1c9-47ca-b7a1-5a8155024eb3" providerId="AD" clId="Web-{522A4224-13C1-F941-CB31-63E141C144CA}" dt="2021-11-15T16:30:32.242" v="153"/>
          <ac:spMkLst>
            <pc:docMk/>
            <pc:sldMk cId="2180256978" sldId="286"/>
            <ac:spMk id="2" creationId="{D21619DC-AE8F-42CA-8D9F-FA63A02F5C8A}"/>
          </ac:spMkLst>
        </pc:spChg>
        <pc:spChg chg="del">
          <ac:chgData name="PRIYA LIMBACHIYA" userId="S::priya_limbachiya@fitnyc.edu::9932f2ed-a1c9-47ca-b7a1-5a8155024eb3" providerId="AD" clId="Web-{522A4224-13C1-F941-CB31-63E141C144CA}" dt="2021-11-15T16:30:34.617" v="154"/>
          <ac:spMkLst>
            <pc:docMk/>
            <pc:sldMk cId="2180256978" sldId="286"/>
            <ac:spMk id="3" creationId="{74E02F7A-9CC8-48FC-909F-A7197524655C}"/>
          </ac:spMkLst>
        </pc:spChg>
        <pc:picChg chg="add mod">
          <ac:chgData name="PRIYA LIMBACHIYA" userId="S::priya_limbachiya@fitnyc.edu::9932f2ed-a1c9-47ca-b7a1-5a8155024eb3" providerId="AD" clId="Web-{522A4224-13C1-F941-CB31-63E141C144CA}" dt="2021-11-15T16:30:58.758" v="159" actId="14100"/>
          <ac:picMkLst>
            <pc:docMk/>
            <pc:sldMk cId="2180256978" sldId="286"/>
            <ac:picMk id="4" creationId="{3AFC6B5C-B41B-4671-B6B4-2D001EC61602}"/>
          </ac:picMkLst>
        </pc:picChg>
      </pc:sldChg>
      <pc:sldChg chg="addSp delSp modSp new">
        <pc:chgData name="PRIYA LIMBACHIYA" userId="S::priya_limbachiya@fitnyc.edu::9932f2ed-a1c9-47ca-b7a1-5a8155024eb3" providerId="AD" clId="Web-{522A4224-13C1-F941-CB31-63E141C144CA}" dt="2021-11-15T16:38:37.847" v="165" actId="14100"/>
        <pc:sldMkLst>
          <pc:docMk/>
          <pc:sldMk cId="1521222337" sldId="287"/>
        </pc:sldMkLst>
        <pc:spChg chg="del">
          <ac:chgData name="PRIYA LIMBACHIYA" userId="S::priya_limbachiya@fitnyc.edu::9932f2ed-a1c9-47ca-b7a1-5a8155024eb3" providerId="AD" clId="Web-{522A4224-13C1-F941-CB31-63E141C144CA}" dt="2021-11-15T16:31:10.759" v="161"/>
          <ac:spMkLst>
            <pc:docMk/>
            <pc:sldMk cId="1521222337" sldId="287"/>
            <ac:spMk id="2" creationId="{75ABFBB3-06D4-4622-B183-566C3F747476}"/>
          </ac:spMkLst>
        </pc:spChg>
        <pc:spChg chg="del">
          <ac:chgData name="PRIYA LIMBACHIYA" userId="S::priya_limbachiya@fitnyc.edu::9932f2ed-a1c9-47ca-b7a1-5a8155024eb3" providerId="AD" clId="Web-{522A4224-13C1-F941-CB31-63E141C144CA}" dt="2021-11-15T16:31:12.384" v="162"/>
          <ac:spMkLst>
            <pc:docMk/>
            <pc:sldMk cId="1521222337" sldId="287"/>
            <ac:spMk id="3" creationId="{112A363F-682D-4080-8414-BE6A3312308B}"/>
          </ac:spMkLst>
        </pc:spChg>
        <pc:picChg chg="add mod">
          <ac:chgData name="PRIYA LIMBACHIYA" userId="S::priya_limbachiya@fitnyc.edu::9932f2ed-a1c9-47ca-b7a1-5a8155024eb3" providerId="AD" clId="Web-{522A4224-13C1-F941-CB31-63E141C144CA}" dt="2021-11-15T16:38:37.847" v="165" actId="14100"/>
          <ac:picMkLst>
            <pc:docMk/>
            <pc:sldMk cId="1521222337" sldId="287"/>
            <ac:picMk id="4" creationId="{D6FEB1B8-A8CD-42DD-8167-801D285D43F4}"/>
          </ac:picMkLst>
        </pc:picChg>
      </pc:sldChg>
      <pc:sldChg chg="addSp delSp modSp new">
        <pc:chgData name="PRIYA LIMBACHIYA" userId="S::priya_limbachiya@fitnyc.edu::9932f2ed-a1c9-47ca-b7a1-5a8155024eb3" providerId="AD" clId="Web-{522A4224-13C1-F941-CB31-63E141C144CA}" dt="2021-11-15T17:21:20.402" v="171" actId="14100"/>
        <pc:sldMkLst>
          <pc:docMk/>
          <pc:sldMk cId="1864328061" sldId="288"/>
        </pc:sldMkLst>
        <pc:spChg chg="del">
          <ac:chgData name="PRIYA LIMBACHIYA" userId="S::priya_limbachiya@fitnyc.edu::9932f2ed-a1c9-47ca-b7a1-5a8155024eb3" providerId="AD" clId="Web-{522A4224-13C1-F941-CB31-63E141C144CA}" dt="2021-11-15T17:21:03.386" v="167"/>
          <ac:spMkLst>
            <pc:docMk/>
            <pc:sldMk cId="1864328061" sldId="288"/>
            <ac:spMk id="2" creationId="{32673853-9341-43D0-BACF-1CE894815E87}"/>
          </ac:spMkLst>
        </pc:spChg>
        <pc:spChg chg="del">
          <ac:chgData name="PRIYA LIMBACHIYA" userId="S::priya_limbachiya@fitnyc.edu::9932f2ed-a1c9-47ca-b7a1-5a8155024eb3" providerId="AD" clId="Web-{522A4224-13C1-F941-CB31-63E141C144CA}" dt="2021-11-15T17:21:04.652" v="168"/>
          <ac:spMkLst>
            <pc:docMk/>
            <pc:sldMk cId="1864328061" sldId="288"/>
            <ac:spMk id="3" creationId="{39E0DD75-9FAC-4956-BDC4-DE65F244BA36}"/>
          </ac:spMkLst>
        </pc:spChg>
        <pc:picChg chg="add mod">
          <ac:chgData name="PRIYA LIMBACHIYA" userId="S::priya_limbachiya@fitnyc.edu::9932f2ed-a1c9-47ca-b7a1-5a8155024eb3" providerId="AD" clId="Web-{522A4224-13C1-F941-CB31-63E141C144CA}" dt="2021-11-15T17:21:20.402" v="171" actId="14100"/>
          <ac:picMkLst>
            <pc:docMk/>
            <pc:sldMk cId="1864328061" sldId="288"/>
            <ac:picMk id="4" creationId="{32EC2751-16C6-4575-8422-E9EF45B58871}"/>
          </ac:picMkLst>
        </pc:picChg>
      </pc:sldChg>
      <pc:sldChg chg="modSp new">
        <pc:chgData name="PRIYA LIMBACHIYA" userId="S::priya_limbachiya@fitnyc.edu::9932f2ed-a1c9-47ca-b7a1-5a8155024eb3" providerId="AD" clId="Web-{522A4224-13C1-F941-CB31-63E141C144CA}" dt="2021-11-15T17:32:26.886" v="177" actId="20577"/>
        <pc:sldMkLst>
          <pc:docMk/>
          <pc:sldMk cId="3421724794" sldId="289"/>
        </pc:sldMkLst>
        <pc:spChg chg="mod">
          <ac:chgData name="PRIYA LIMBACHIYA" userId="S::priya_limbachiya@fitnyc.edu::9932f2ed-a1c9-47ca-b7a1-5a8155024eb3" providerId="AD" clId="Web-{522A4224-13C1-F941-CB31-63E141C144CA}" dt="2021-11-15T17:23:14.811" v="174" actId="20577"/>
          <ac:spMkLst>
            <pc:docMk/>
            <pc:sldMk cId="3421724794" sldId="289"/>
            <ac:spMk id="2" creationId="{5D940AAC-91C5-4F2A-BAF4-136D658C9BFE}"/>
          </ac:spMkLst>
        </pc:spChg>
        <pc:spChg chg="mod">
          <ac:chgData name="PRIYA LIMBACHIYA" userId="S::priya_limbachiya@fitnyc.edu::9932f2ed-a1c9-47ca-b7a1-5a8155024eb3" providerId="AD" clId="Web-{522A4224-13C1-F941-CB31-63E141C144CA}" dt="2021-11-15T17:32:26.886" v="177" actId="20577"/>
          <ac:spMkLst>
            <pc:docMk/>
            <pc:sldMk cId="3421724794" sldId="289"/>
            <ac:spMk id="3" creationId="{49D300C4-8286-4A45-BE3F-493E91278492}"/>
          </ac:spMkLst>
        </pc:spChg>
      </pc:sldChg>
    </pc:docChg>
  </pc:docChgLst>
  <pc:docChgLst>
    <pc:chgData name="PRIYA LIMBACHIYA" userId="9932f2ed-a1c9-47ca-b7a1-5a8155024eb3" providerId="ADAL" clId="{899EDF6B-5B0D-6C41-96DF-0860031429D7}"/>
    <pc:docChg chg="undo custSel addSld modSld">
      <pc:chgData name="PRIYA LIMBACHIYA" userId="9932f2ed-a1c9-47ca-b7a1-5a8155024eb3" providerId="ADAL" clId="{899EDF6B-5B0D-6C41-96DF-0860031429D7}" dt="2021-10-18T13:55:07.180" v="630" actId="27614"/>
      <pc:docMkLst>
        <pc:docMk/>
      </pc:docMkLst>
      <pc:sldChg chg="addSp modSp mod setBg">
        <pc:chgData name="PRIYA LIMBACHIYA" userId="9932f2ed-a1c9-47ca-b7a1-5a8155024eb3" providerId="ADAL" clId="{899EDF6B-5B0D-6C41-96DF-0860031429D7}" dt="2021-10-17T18:59:06.938" v="26" actId="1076"/>
        <pc:sldMkLst>
          <pc:docMk/>
          <pc:sldMk cId="1648078446" sldId="273"/>
        </pc:sldMkLst>
        <pc:spChg chg="mod">
          <ac:chgData name="PRIYA LIMBACHIYA" userId="9932f2ed-a1c9-47ca-b7a1-5a8155024eb3" providerId="ADAL" clId="{899EDF6B-5B0D-6C41-96DF-0860031429D7}" dt="2021-10-17T18:57:44.046" v="2" actId="26606"/>
          <ac:spMkLst>
            <pc:docMk/>
            <pc:sldMk cId="1648078446" sldId="273"/>
            <ac:spMk id="2" creationId="{0FE6235A-2C2B-4C8C-B6B8-476927BC61B9}"/>
          </ac:spMkLst>
        </pc:spChg>
        <pc:spChg chg="add mod">
          <ac:chgData name="PRIYA LIMBACHIYA" userId="9932f2ed-a1c9-47ca-b7a1-5a8155024eb3" providerId="ADAL" clId="{899EDF6B-5B0D-6C41-96DF-0860031429D7}" dt="2021-10-17T18:59:06.938" v="26" actId="1076"/>
          <ac:spMkLst>
            <pc:docMk/>
            <pc:sldMk cId="1648078446" sldId="273"/>
            <ac:spMk id="3" creationId="{64A4F3C3-9802-094A-B7BD-EA5011994A47}"/>
          </ac:spMkLst>
        </pc:spChg>
        <pc:spChg chg="add">
          <ac:chgData name="PRIYA LIMBACHIYA" userId="9932f2ed-a1c9-47ca-b7a1-5a8155024eb3" providerId="ADAL" clId="{899EDF6B-5B0D-6C41-96DF-0860031429D7}" dt="2021-10-17T18:57:44.046" v="2" actId="26606"/>
          <ac:spMkLst>
            <pc:docMk/>
            <pc:sldMk cId="1648078446" sldId="273"/>
            <ac:spMk id="14" creationId="{8C448D53-ACA1-4CA4-B08A-09FB0780C79A}"/>
          </ac:spMkLst>
        </pc:spChg>
        <pc:picChg chg="mod">
          <ac:chgData name="PRIYA LIMBACHIYA" userId="9932f2ed-a1c9-47ca-b7a1-5a8155024eb3" providerId="ADAL" clId="{899EDF6B-5B0D-6C41-96DF-0860031429D7}" dt="2021-10-17T18:57:44.046" v="2" actId="26606"/>
          <ac:picMkLst>
            <pc:docMk/>
            <pc:sldMk cId="1648078446" sldId="273"/>
            <ac:picMk id="7" creationId="{CD8C110C-AA0A-4F3A-BACC-2A26361E8C24}"/>
          </ac:picMkLst>
        </pc:picChg>
        <pc:cxnChg chg="add">
          <ac:chgData name="PRIYA LIMBACHIYA" userId="9932f2ed-a1c9-47ca-b7a1-5a8155024eb3" providerId="ADAL" clId="{899EDF6B-5B0D-6C41-96DF-0860031429D7}" dt="2021-10-17T18:57:44.046" v="2" actId="26606"/>
          <ac:cxnSpMkLst>
            <pc:docMk/>
            <pc:sldMk cId="1648078446" sldId="273"/>
            <ac:cxnSpMk id="12" creationId="{C66CC717-08C5-4F3E-B8AA-BA93C8755982}"/>
          </ac:cxnSpMkLst>
        </pc:cxnChg>
        <pc:cxnChg chg="add">
          <ac:chgData name="PRIYA LIMBACHIYA" userId="9932f2ed-a1c9-47ca-b7a1-5a8155024eb3" providerId="ADAL" clId="{899EDF6B-5B0D-6C41-96DF-0860031429D7}" dt="2021-10-17T18:57:44.046" v="2" actId="26606"/>
          <ac:cxnSpMkLst>
            <pc:docMk/>
            <pc:sldMk cId="1648078446" sldId="273"/>
            <ac:cxnSpMk id="16" creationId="{3B5719CE-F76F-4313-9A48-ADF79E67BB39}"/>
          </ac:cxnSpMkLst>
        </pc:cxnChg>
      </pc:sldChg>
      <pc:sldChg chg="addSp delSp modSp new mod setBg">
        <pc:chgData name="PRIYA LIMBACHIYA" userId="9932f2ed-a1c9-47ca-b7a1-5a8155024eb3" providerId="ADAL" clId="{899EDF6B-5B0D-6C41-96DF-0860031429D7}" dt="2021-10-17T18:59:16.986" v="48" actId="1076"/>
        <pc:sldMkLst>
          <pc:docMk/>
          <pc:sldMk cId="1226201038" sldId="274"/>
        </pc:sldMkLst>
        <pc:spChg chg="mod">
          <ac:chgData name="PRIYA LIMBACHIYA" userId="9932f2ed-a1c9-47ca-b7a1-5a8155024eb3" providerId="ADAL" clId="{899EDF6B-5B0D-6C41-96DF-0860031429D7}" dt="2021-10-17T18:58:36.855" v="6" actId="26606"/>
          <ac:spMkLst>
            <pc:docMk/>
            <pc:sldMk cId="1226201038" sldId="274"/>
            <ac:spMk id="2" creationId="{A5DF2660-9CAD-0149-B5CB-400F49194E1C}"/>
          </ac:spMkLst>
        </pc:spChg>
        <pc:spChg chg="del">
          <ac:chgData name="PRIYA LIMBACHIYA" userId="9932f2ed-a1c9-47ca-b7a1-5a8155024eb3" providerId="ADAL" clId="{899EDF6B-5B0D-6C41-96DF-0860031429D7}" dt="2021-10-17T18:58:04.884" v="4" actId="931"/>
          <ac:spMkLst>
            <pc:docMk/>
            <pc:sldMk cId="1226201038" sldId="274"/>
            <ac:spMk id="3" creationId="{407716A3-1521-2C4F-9502-D827339F185F}"/>
          </ac:spMkLst>
        </pc:spChg>
        <pc:spChg chg="add mod">
          <ac:chgData name="PRIYA LIMBACHIYA" userId="9932f2ed-a1c9-47ca-b7a1-5a8155024eb3" providerId="ADAL" clId="{899EDF6B-5B0D-6C41-96DF-0860031429D7}" dt="2021-10-17T18:59:16.986" v="48" actId="1076"/>
          <ac:spMkLst>
            <pc:docMk/>
            <pc:sldMk cId="1226201038" sldId="274"/>
            <ac:spMk id="6" creationId="{24A57AE3-8FD3-B142-A4D6-D6028AC35036}"/>
          </ac:spMkLst>
        </pc:spChg>
        <pc:spChg chg="add">
          <ac:chgData name="PRIYA LIMBACHIYA" userId="9932f2ed-a1c9-47ca-b7a1-5a8155024eb3" providerId="ADAL" clId="{899EDF6B-5B0D-6C41-96DF-0860031429D7}" dt="2021-10-17T18:58:36.855" v="6" actId="26606"/>
          <ac:spMkLst>
            <pc:docMk/>
            <pc:sldMk cId="1226201038" sldId="274"/>
            <ac:spMk id="12" creationId="{8C448D53-ACA1-4CA4-B08A-09FB0780C79A}"/>
          </ac:spMkLst>
        </pc:spChg>
        <pc:picChg chg="add mod">
          <ac:chgData name="PRIYA LIMBACHIYA" userId="9932f2ed-a1c9-47ca-b7a1-5a8155024eb3" providerId="ADAL" clId="{899EDF6B-5B0D-6C41-96DF-0860031429D7}" dt="2021-10-17T18:58:42.402" v="8" actId="962"/>
          <ac:picMkLst>
            <pc:docMk/>
            <pc:sldMk cId="1226201038" sldId="274"/>
            <ac:picMk id="5" creationId="{E29771AD-1EC2-044E-9BED-AE129B02B35D}"/>
          </ac:picMkLst>
        </pc:picChg>
        <pc:cxnChg chg="add">
          <ac:chgData name="PRIYA LIMBACHIYA" userId="9932f2ed-a1c9-47ca-b7a1-5a8155024eb3" providerId="ADAL" clId="{899EDF6B-5B0D-6C41-96DF-0860031429D7}" dt="2021-10-17T18:58:36.855" v="6" actId="26606"/>
          <ac:cxnSpMkLst>
            <pc:docMk/>
            <pc:sldMk cId="1226201038" sldId="274"/>
            <ac:cxnSpMk id="10" creationId="{C66CC717-08C5-4F3E-B8AA-BA93C8755982}"/>
          </ac:cxnSpMkLst>
        </pc:cxnChg>
        <pc:cxnChg chg="add">
          <ac:chgData name="PRIYA LIMBACHIYA" userId="9932f2ed-a1c9-47ca-b7a1-5a8155024eb3" providerId="ADAL" clId="{899EDF6B-5B0D-6C41-96DF-0860031429D7}" dt="2021-10-17T18:58:36.855" v="6" actId="26606"/>
          <ac:cxnSpMkLst>
            <pc:docMk/>
            <pc:sldMk cId="1226201038" sldId="274"/>
            <ac:cxnSpMk id="14" creationId="{3B5719CE-F76F-4313-9A48-ADF79E67BB39}"/>
          </ac:cxnSpMkLst>
        </pc:cxnChg>
      </pc:sldChg>
      <pc:sldChg chg="addSp delSp modSp new mod setBg">
        <pc:chgData name="PRIYA LIMBACHIYA" userId="9932f2ed-a1c9-47ca-b7a1-5a8155024eb3" providerId="ADAL" clId="{899EDF6B-5B0D-6C41-96DF-0860031429D7}" dt="2021-10-18T13:55:07.180" v="630" actId="27614"/>
        <pc:sldMkLst>
          <pc:docMk/>
          <pc:sldMk cId="1014532096" sldId="275"/>
        </pc:sldMkLst>
        <pc:spChg chg="mod">
          <ac:chgData name="PRIYA LIMBACHIYA" userId="9932f2ed-a1c9-47ca-b7a1-5a8155024eb3" providerId="ADAL" clId="{899EDF6B-5B0D-6C41-96DF-0860031429D7}" dt="2021-10-18T13:55:05.195" v="629" actId="26606"/>
          <ac:spMkLst>
            <pc:docMk/>
            <pc:sldMk cId="1014532096" sldId="275"/>
            <ac:spMk id="2" creationId="{C54970FF-B07F-8846-BD79-E9510A373012}"/>
          </ac:spMkLst>
        </pc:spChg>
        <pc:spChg chg="del">
          <ac:chgData name="PRIYA LIMBACHIYA" userId="9932f2ed-a1c9-47ca-b7a1-5a8155024eb3" providerId="ADAL" clId="{899EDF6B-5B0D-6C41-96DF-0860031429D7}" dt="2021-10-17T19:12:23.315" v="352" actId="931"/>
          <ac:spMkLst>
            <pc:docMk/>
            <pc:sldMk cId="1014532096" sldId="275"/>
            <ac:spMk id="3" creationId="{694992B5-262B-734D-8762-4F748C03589F}"/>
          </ac:spMkLst>
        </pc:spChg>
        <pc:spChg chg="add del mod">
          <ac:chgData name="PRIYA LIMBACHIYA" userId="9932f2ed-a1c9-47ca-b7a1-5a8155024eb3" providerId="ADAL" clId="{899EDF6B-5B0D-6C41-96DF-0860031429D7}" dt="2021-10-18T13:55:03.533" v="628" actId="478"/>
          <ac:spMkLst>
            <pc:docMk/>
            <pc:sldMk cId="1014532096" sldId="275"/>
            <ac:spMk id="4" creationId="{EFBBF950-306D-F54A-AF5A-2254659A61DC}"/>
          </ac:spMkLst>
        </pc:spChg>
        <pc:spChg chg="add">
          <ac:chgData name="PRIYA LIMBACHIYA" userId="9932f2ed-a1c9-47ca-b7a1-5a8155024eb3" providerId="ADAL" clId="{899EDF6B-5B0D-6C41-96DF-0860031429D7}" dt="2021-10-18T13:55:05.195" v="629" actId="26606"/>
          <ac:spMkLst>
            <pc:docMk/>
            <pc:sldMk cId="1014532096" sldId="275"/>
            <ac:spMk id="13" creationId="{8C448D53-ACA1-4CA4-B08A-09FB0780C79A}"/>
          </ac:spMkLst>
        </pc:spChg>
        <pc:picChg chg="add mod">
          <ac:chgData name="PRIYA LIMBACHIYA" userId="9932f2ed-a1c9-47ca-b7a1-5a8155024eb3" providerId="ADAL" clId="{899EDF6B-5B0D-6C41-96DF-0860031429D7}" dt="2021-10-18T13:55:07.180" v="630" actId="27614"/>
          <ac:picMkLst>
            <pc:docMk/>
            <pc:sldMk cId="1014532096" sldId="275"/>
            <ac:picMk id="6" creationId="{EE6ED67C-0C55-254E-AE7C-2BF499291BCD}"/>
          </ac:picMkLst>
        </pc:picChg>
        <pc:cxnChg chg="add">
          <ac:chgData name="PRIYA LIMBACHIYA" userId="9932f2ed-a1c9-47ca-b7a1-5a8155024eb3" providerId="ADAL" clId="{899EDF6B-5B0D-6C41-96DF-0860031429D7}" dt="2021-10-18T13:55:05.195" v="629" actId="26606"/>
          <ac:cxnSpMkLst>
            <pc:docMk/>
            <pc:sldMk cId="1014532096" sldId="275"/>
            <ac:cxnSpMk id="11" creationId="{C66CC717-08C5-4F3E-B8AA-BA93C8755982}"/>
          </ac:cxnSpMkLst>
        </pc:cxnChg>
        <pc:cxnChg chg="add">
          <ac:chgData name="PRIYA LIMBACHIYA" userId="9932f2ed-a1c9-47ca-b7a1-5a8155024eb3" providerId="ADAL" clId="{899EDF6B-5B0D-6C41-96DF-0860031429D7}" dt="2021-10-18T13:55:05.195" v="629" actId="26606"/>
          <ac:cxnSpMkLst>
            <pc:docMk/>
            <pc:sldMk cId="1014532096" sldId="275"/>
            <ac:cxnSpMk id="15" creationId="{3B5719CE-F76F-4313-9A48-ADF79E67BB39}"/>
          </ac:cxnSpMkLst>
        </pc:cxnChg>
      </pc:sldChg>
      <pc:sldChg chg="addSp delSp modSp new mod">
        <pc:chgData name="PRIYA LIMBACHIYA" userId="9932f2ed-a1c9-47ca-b7a1-5a8155024eb3" providerId="ADAL" clId="{899EDF6B-5B0D-6C41-96DF-0860031429D7}" dt="2021-10-18T13:49:40.264" v="520" actId="1076"/>
        <pc:sldMkLst>
          <pc:docMk/>
          <pc:sldMk cId="4010512618" sldId="276"/>
        </pc:sldMkLst>
        <pc:spChg chg="mod">
          <ac:chgData name="PRIYA LIMBACHIYA" userId="9932f2ed-a1c9-47ca-b7a1-5a8155024eb3" providerId="ADAL" clId="{899EDF6B-5B0D-6C41-96DF-0860031429D7}" dt="2021-10-17T19:03:11.584" v="138" actId="20577"/>
          <ac:spMkLst>
            <pc:docMk/>
            <pc:sldMk cId="4010512618" sldId="276"/>
            <ac:spMk id="2" creationId="{98884ACC-C022-A440-8247-83629F1C95B3}"/>
          </ac:spMkLst>
        </pc:spChg>
        <pc:spChg chg="del mod">
          <ac:chgData name="PRIYA LIMBACHIYA" userId="9932f2ed-a1c9-47ca-b7a1-5a8155024eb3" providerId="ADAL" clId="{899EDF6B-5B0D-6C41-96DF-0860031429D7}" dt="2021-10-18T13:44:00.293" v="484" actId="931"/>
          <ac:spMkLst>
            <pc:docMk/>
            <pc:sldMk cId="4010512618" sldId="276"/>
            <ac:spMk id="3" creationId="{B3D33037-70B9-1443-A830-505C4599EAB7}"/>
          </ac:spMkLst>
        </pc:spChg>
        <pc:spChg chg="add mod">
          <ac:chgData name="PRIYA LIMBACHIYA" userId="9932f2ed-a1c9-47ca-b7a1-5a8155024eb3" providerId="ADAL" clId="{899EDF6B-5B0D-6C41-96DF-0860031429D7}" dt="2021-10-18T13:44:18.488" v="511" actId="1076"/>
          <ac:spMkLst>
            <pc:docMk/>
            <pc:sldMk cId="4010512618" sldId="276"/>
            <ac:spMk id="6" creationId="{2DA700A1-05EB-2749-92F6-821362BE4A95}"/>
          </ac:spMkLst>
        </pc:spChg>
        <pc:picChg chg="add mod">
          <ac:chgData name="PRIYA LIMBACHIYA" userId="9932f2ed-a1c9-47ca-b7a1-5a8155024eb3" providerId="ADAL" clId="{899EDF6B-5B0D-6C41-96DF-0860031429D7}" dt="2021-10-18T13:49:40.264" v="520" actId="1076"/>
          <ac:picMkLst>
            <pc:docMk/>
            <pc:sldMk cId="4010512618" sldId="276"/>
            <ac:picMk id="5" creationId="{0231A8B3-D6DC-A643-97C4-E5641FE916AC}"/>
          </ac:picMkLst>
        </pc:picChg>
        <pc:picChg chg="add mod">
          <ac:chgData name="PRIYA LIMBACHIYA" userId="9932f2ed-a1c9-47ca-b7a1-5a8155024eb3" providerId="ADAL" clId="{899EDF6B-5B0D-6C41-96DF-0860031429D7}" dt="2021-10-18T13:49:38.281" v="518" actId="1076"/>
          <ac:picMkLst>
            <pc:docMk/>
            <pc:sldMk cId="4010512618" sldId="276"/>
            <ac:picMk id="8" creationId="{63865F82-B2C9-384D-8975-246F5196CC08}"/>
          </ac:picMkLst>
        </pc:picChg>
      </pc:sldChg>
      <pc:sldChg chg="addSp delSp modSp new mod setBg">
        <pc:chgData name="PRIYA LIMBACHIYA" userId="9932f2ed-a1c9-47ca-b7a1-5a8155024eb3" providerId="ADAL" clId="{899EDF6B-5B0D-6C41-96DF-0860031429D7}" dt="2021-10-17T19:04:55.350" v="351" actId="20577"/>
        <pc:sldMkLst>
          <pc:docMk/>
          <pc:sldMk cId="607829910" sldId="277"/>
        </pc:sldMkLst>
        <pc:spChg chg="mod">
          <ac:chgData name="PRIYA LIMBACHIYA" userId="9932f2ed-a1c9-47ca-b7a1-5a8155024eb3" providerId="ADAL" clId="{899EDF6B-5B0D-6C41-96DF-0860031429D7}" dt="2021-10-17T19:03:40.417" v="187" actId="26606"/>
          <ac:spMkLst>
            <pc:docMk/>
            <pc:sldMk cId="607829910" sldId="277"/>
            <ac:spMk id="2" creationId="{53D3F017-6BC2-B046-8AB4-47483422F460}"/>
          </ac:spMkLst>
        </pc:spChg>
        <pc:spChg chg="del">
          <ac:chgData name="PRIYA LIMBACHIYA" userId="9932f2ed-a1c9-47ca-b7a1-5a8155024eb3" providerId="ADAL" clId="{899EDF6B-5B0D-6C41-96DF-0860031429D7}" dt="2021-10-17T19:03:36.155" v="182" actId="931"/>
          <ac:spMkLst>
            <pc:docMk/>
            <pc:sldMk cId="607829910" sldId="277"/>
            <ac:spMk id="3" creationId="{4CDD2FBD-B046-4C4F-B04D-30976F5AB17A}"/>
          </ac:spMkLst>
        </pc:spChg>
        <pc:spChg chg="add mod">
          <ac:chgData name="PRIYA LIMBACHIYA" userId="9932f2ed-a1c9-47ca-b7a1-5a8155024eb3" providerId="ADAL" clId="{899EDF6B-5B0D-6C41-96DF-0860031429D7}" dt="2021-10-17T19:04:55.350" v="351" actId="20577"/>
          <ac:spMkLst>
            <pc:docMk/>
            <pc:sldMk cId="607829910" sldId="277"/>
            <ac:spMk id="9" creationId="{F87B58B5-AD84-448C-978D-02C60ADC6A32}"/>
          </ac:spMkLst>
        </pc:spChg>
        <pc:spChg chg="add del">
          <ac:chgData name="PRIYA LIMBACHIYA" userId="9932f2ed-a1c9-47ca-b7a1-5a8155024eb3" providerId="ADAL" clId="{899EDF6B-5B0D-6C41-96DF-0860031429D7}" dt="2021-10-17T19:03:40.409" v="186" actId="26606"/>
          <ac:spMkLst>
            <pc:docMk/>
            <pc:sldMk cId="607829910" sldId="277"/>
            <ac:spMk id="12" creationId="{8C448D53-ACA1-4CA4-B08A-09FB0780C79A}"/>
          </ac:spMkLst>
        </pc:spChg>
        <pc:spChg chg="add">
          <ac:chgData name="PRIYA LIMBACHIYA" userId="9932f2ed-a1c9-47ca-b7a1-5a8155024eb3" providerId="ADAL" clId="{899EDF6B-5B0D-6C41-96DF-0860031429D7}" dt="2021-10-17T19:03:40.417" v="187" actId="26606"/>
          <ac:spMkLst>
            <pc:docMk/>
            <pc:sldMk cId="607829910" sldId="277"/>
            <ac:spMk id="16" creationId="{96C43541-2260-450F-94FF-322B705D7BD8}"/>
          </ac:spMkLst>
        </pc:spChg>
        <pc:picChg chg="add mod">
          <ac:chgData name="PRIYA LIMBACHIYA" userId="9932f2ed-a1c9-47ca-b7a1-5a8155024eb3" providerId="ADAL" clId="{899EDF6B-5B0D-6C41-96DF-0860031429D7}" dt="2021-10-17T19:03:40.417" v="187" actId="26606"/>
          <ac:picMkLst>
            <pc:docMk/>
            <pc:sldMk cId="607829910" sldId="277"/>
            <ac:picMk id="5" creationId="{DBF71BA8-4B2F-AC43-88D0-4B71707F873C}"/>
          </ac:picMkLst>
        </pc:picChg>
        <pc:cxnChg chg="add del">
          <ac:chgData name="PRIYA LIMBACHIYA" userId="9932f2ed-a1c9-47ca-b7a1-5a8155024eb3" providerId="ADAL" clId="{899EDF6B-5B0D-6C41-96DF-0860031429D7}" dt="2021-10-17T19:03:40.409" v="186" actId="26606"/>
          <ac:cxnSpMkLst>
            <pc:docMk/>
            <pc:sldMk cId="607829910" sldId="277"/>
            <ac:cxnSpMk id="10" creationId="{C66CC717-08C5-4F3E-B8AA-BA93C8755982}"/>
          </ac:cxnSpMkLst>
        </pc:cxnChg>
        <pc:cxnChg chg="add del">
          <ac:chgData name="PRIYA LIMBACHIYA" userId="9932f2ed-a1c9-47ca-b7a1-5a8155024eb3" providerId="ADAL" clId="{899EDF6B-5B0D-6C41-96DF-0860031429D7}" dt="2021-10-17T19:03:40.409" v="186" actId="26606"/>
          <ac:cxnSpMkLst>
            <pc:docMk/>
            <pc:sldMk cId="607829910" sldId="277"/>
            <ac:cxnSpMk id="14" creationId="{3B5719CE-F76F-4313-9A48-ADF79E67BB39}"/>
          </ac:cxnSpMkLst>
        </pc:cxnChg>
        <pc:cxnChg chg="add">
          <ac:chgData name="PRIYA LIMBACHIYA" userId="9932f2ed-a1c9-47ca-b7a1-5a8155024eb3" providerId="ADAL" clId="{899EDF6B-5B0D-6C41-96DF-0860031429D7}" dt="2021-10-17T19:03:40.417" v="187" actId="26606"/>
          <ac:cxnSpMkLst>
            <pc:docMk/>
            <pc:sldMk cId="607829910" sldId="277"/>
            <ac:cxnSpMk id="17" creationId="{B32E796E-8D19-4926-B7B8-653B01939010}"/>
          </ac:cxnSpMkLst>
        </pc:cxnChg>
      </pc:sldChg>
      <pc:sldChg chg="modSp new mod">
        <pc:chgData name="PRIYA LIMBACHIYA" userId="9932f2ed-a1c9-47ca-b7a1-5a8155024eb3" providerId="ADAL" clId="{899EDF6B-5B0D-6C41-96DF-0860031429D7}" dt="2021-10-18T13:49:57.565" v="543" actId="20577"/>
        <pc:sldMkLst>
          <pc:docMk/>
          <pc:sldMk cId="2618369461" sldId="278"/>
        </pc:sldMkLst>
        <pc:spChg chg="mod">
          <ac:chgData name="PRIYA LIMBACHIYA" userId="9932f2ed-a1c9-47ca-b7a1-5a8155024eb3" providerId="ADAL" clId="{899EDF6B-5B0D-6C41-96DF-0860031429D7}" dt="2021-10-18T13:49:57.565" v="543" actId="20577"/>
          <ac:spMkLst>
            <pc:docMk/>
            <pc:sldMk cId="2618369461" sldId="278"/>
            <ac:spMk id="2" creationId="{91102D07-5EFC-0541-9DA0-BAD191BA1841}"/>
          </ac:spMkLst>
        </pc:spChg>
      </pc:sldChg>
      <pc:sldChg chg="modSp new mod">
        <pc:chgData name="PRIYA LIMBACHIYA" userId="9932f2ed-a1c9-47ca-b7a1-5a8155024eb3" providerId="ADAL" clId="{899EDF6B-5B0D-6C41-96DF-0860031429D7}" dt="2021-10-18T13:50:08.577" v="584" actId="20577"/>
        <pc:sldMkLst>
          <pc:docMk/>
          <pc:sldMk cId="2918789661" sldId="279"/>
        </pc:sldMkLst>
        <pc:spChg chg="mod">
          <ac:chgData name="PRIYA LIMBACHIYA" userId="9932f2ed-a1c9-47ca-b7a1-5a8155024eb3" providerId="ADAL" clId="{899EDF6B-5B0D-6C41-96DF-0860031429D7}" dt="2021-10-18T13:50:08.577" v="584" actId="20577"/>
          <ac:spMkLst>
            <pc:docMk/>
            <pc:sldMk cId="2918789661" sldId="279"/>
            <ac:spMk id="2" creationId="{4E130AC1-F59E-094B-AD6A-A9F4EA2F8728}"/>
          </ac:spMkLst>
        </pc:spChg>
      </pc:sldChg>
      <pc:sldChg chg="modSp new mod">
        <pc:chgData name="PRIYA LIMBACHIYA" userId="9932f2ed-a1c9-47ca-b7a1-5a8155024eb3" providerId="ADAL" clId="{899EDF6B-5B0D-6C41-96DF-0860031429D7}" dt="2021-10-18T13:51:21.656" v="612" actId="20577"/>
        <pc:sldMkLst>
          <pc:docMk/>
          <pc:sldMk cId="1831245635" sldId="280"/>
        </pc:sldMkLst>
        <pc:spChg chg="mod">
          <ac:chgData name="PRIYA LIMBACHIYA" userId="9932f2ed-a1c9-47ca-b7a1-5a8155024eb3" providerId="ADAL" clId="{899EDF6B-5B0D-6C41-96DF-0860031429D7}" dt="2021-10-18T13:51:21.656" v="612" actId="20577"/>
          <ac:spMkLst>
            <pc:docMk/>
            <pc:sldMk cId="1831245635" sldId="280"/>
            <ac:spMk id="2" creationId="{32E503D4-0C3B-6847-B008-22114081EF79}"/>
          </ac:spMkLst>
        </pc:spChg>
      </pc:sldChg>
      <pc:sldChg chg="modSp new mod">
        <pc:chgData name="PRIYA LIMBACHIYA" userId="9932f2ed-a1c9-47ca-b7a1-5a8155024eb3" providerId="ADAL" clId="{899EDF6B-5B0D-6C41-96DF-0860031429D7}" dt="2021-10-18T13:51:31.568" v="627" actId="20577"/>
        <pc:sldMkLst>
          <pc:docMk/>
          <pc:sldMk cId="3362487460" sldId="281"/>
        </pc:sldMkLst>
        <pc:spChg chg="mod">
          <ac:chgData name="PRIYA LIMBACHIYA" userId="9932f2ed-a1c9-47ca-b7a1-5a8155024eb3" providerId="ADAL" clId="{899EDF6B-5B0D-6C41-96DF-0860031429D7}" dt="2021-10-18T13:51:31.568" v="627" actId="20577"/>
          <ac:spMkLst>
            <pc:docMk/>
            <pc:sldMk cId="3362487460" sldId="281"/>
            <ac:spMk id="2" creationId="{3342BA7D-4E35-124C-8904-B5102BE54D06}"/>
          </ac:spMkLst>
        </pc:spChg>
      </pc:sldChg>
    </pc:docChg>
  </pc:docChgLst>
  <pc:docChgLst>
    <pc:chgData name="PRIYA LIMBACHIYA" userId="S::priya_limbachiya@fitnyc.edu::9932f2ed-a1c9-47ca-b7a1-5a8155024eb3" providerId="AD" clId="Web-{26D9BA46-3305-E70B-BBDF-92F464F805D1}"/>
    <pc:docChg chg="modSld">
      <pc:chgData name="PRIYA LIMBACHIYA" userId="S::priya_limbachiya@fitnyc.edu::9932f2ed-a1c9-47ca-b7a1-5a8155024eb3" providerId="AD" clId="Web-{26D9BA46-3305-E70B-BBDF-92F464F805D1}" dt="2021-10-18T15:15:04.969" v="49" actId="14100"/>
      <pc:docMkLst>
        <pc:docMk/>
      </pc:docMkLst>
      <pc:sldChg chg="addSp delSp modSp">
        <pc:chgData name="PRIYA LIMBACHIYA" userId="S::priya_limbachiya@fitnyc.edu::9932f2ed-a1c9-47ca-b7a1-5a8155024eb3" providerId="AD" clId="Web-{26D9BA46-3305-E70B-BBDF-92F464F805D1}" dt="2021-10-18T15:00:10.098" v="7"/>
        <pc:sldMkLst>
          <pc:docMk/>
          <pc:sldMk cId="1648078446" sldId="273"/>
        </pc:sldMkLst>
        <pc:spChg chg="mod">
          <ac:chgData name="PRIYA LIMBACHIYA" userId="S::priya_limbachiya@fitnyc.edu::9932f2ed-a1c9-47ca-b7a1-5a8155024eb3" providerId="AD" clId="Web-{26D9BA46-3305-E70B-BBDF-92F464F805D1}" dt="2021-10-18T15:00:10.098" v="7"/>
          <ac:spMkLst>
            <pc:docMk/>
            <pc:sldMk cId="1648078446" sldId="273"/>
            <ac:spMk id="2" creationId="{0FE6235A-2C2B-4C8C-B6B8-476927BC61B9}"/>
          </ac:spMkLst>
        </pc:spChg>
        <pc:spChg chg="mod">
          <ac:chgData name="PRIYA LIMBACHIYA" userId="S::priya_limbachiya@fitnyc.edu::9932f2ed-a1c9-47ca-b7a1-5a8155024eb3" providerId="AD" clId="Web-{26D9BA46-3305-E70B-BBDF-92F464F805D1}" dt="2021-10-18T15:00:10.098" v="7"/>
          <ac:spMkLst>
            <pc:docMk/>
            <pc:sldMk cId="1648078446" sldId="273"/>
            <ac:spMk id="3" creationId="{64A4F3C3-9802-094A-B7BD-EA5011994A47}"/>
          </ac:spMkLst>
        </pc:spChg>
        <pc:spChg chg="del">
          <ac:chgData name="PRIYA LIMBACHIYA" userId="S::priya_limbachiya@fitnyc.edu::9932f2ed-a1c9-47ca-b7a1-5a8155024eb3" providerId="AD" clId="Web-{26D9BA46-3305-E70B-BBDF-92F464F805D1}" dt="2021-10-18T15:00:10.098" v="7"/>
          <ac:spMkLst>
            <pc:docMk/>
            <pc:sldMk cId="1648078446" sldId="273"/>
            <ac:spMk id="14" creationId="{8C448D53-ACA1-4CA4-B08A-09FB0780C79A}"/>
          </ac:spMkLst>
        </pc:spChg>
        <pc:spChg chg="add">
          <ac:chgData name="PRIYA LIMBACHIYA" userId="S::priya_limbachiya@fitnyc.edu::9932f2ed-a1c9-47ca-b7a1-5a8155024eb3" providerId="AD" clId="Web-{26D9BA46-3305-E70B-BBDF-92F464F805D1}" dt="2021-10-18T15:00:10.098" v="7"/>
          <ac:spMkLst>
            <pc:docMk/>
            <pc:sldMk cId="1648078446" sldId="273"/>
            <ac:spMk id="21" creationId="{93E905E4-EF0C-4890-85FA-2CF6EEF555F3}"/>
          </ac:spMkLst>
        </pc:spChg>
        <pc:picChg chg="mod ord">
          <ac:chgData name="PRIYA LIMBACHIYA" userId="S::priya_limbachiya@fitnyc.edu::9932f2ed-a1c9-47ca-b7a1-5a8155024eb3" providerId="AD" clId="Web-{26D9BA46-3305-E70B-BBDF-92F464F805D1}" dt="2021-10-18T15:00:10.098" v="7"/>
          <ac:picMkLst>
            <pc:docMk/>
            <pc:sldMk cId="1648078446" sldId="273"/>
            <ac:picMk id="7" creationId="{CD8C110C-AA0A-4F3A-BACC-2A26361E8C24}"/>
          </ac:picMkLst>
        </pc:picChg>
        <pc:cxnChg chg="del">
          <ac:chgData name="PRIYA LIMBACHIYA" userId="S::priya_limbachiya@fitnyc.edu::9932f2ed-a1c9-47ca-b7a1-5a8155024eb3" providerId="AD" clId="Web-{26D9BA46-3305-E70B-BBDF-92F464F805D1}" dt="2021-10-18T15:00:10.098" v="7"/>
          <ac:cxnSpMkLst>
            <pc:docMk/>
            <pc:sldMk cId="1648078446" sldId="273"/>
            <ac:cxnSpMk id="12" creationId="{C66CC717-08C5-4F3E-B8AA-BA93C8755982}"/>
          </ac:cxnSpMkLst>
        </pc:cxnChg>
        <pc:cxnChg chg="del">
          <ac:chgData name="PRIYA LIMBACHIYA" userId="S::priya_limbachiya@fitnyc.edu::9932f2ed-a1c9-47ca-b7a1-5a8155024eb3" providerId="AD" clId="Web-{26D9BA46-3305-E70B-BBDF-92F464F805D1}" dt="2021-10-18T15:00:10.098" v="7"/>
          <ac:cxnSpMkLst>
            <pc:docMk/>
            <pc:sldMk cId="1648078446" sldId="273"/>
            <ac:cxnSpMk id="16" creationId="{3B5719CE-F76F-4313-9A48-ADF79E67BB39}"/>
          </ac:cxnSpMkLst>
        </pc:cxnChg>
        <pc:cxnChg chg="add">
          <ac:chgData name="PRIYA LIMBACHIYA" userId="S::priya_limbachiya@fitnyc.edu::9932f2ed-a1c9-47ca-b7a1-5a8155024eb3" providerId="AD" clId="Web-{26D9BA46-3305-E70B-BBDF-92F464F805D1}" dt="2021-10-18T15:00:10.098" v="7"/>
          <ac:cxnSpMkLst>
            <pc:docMk/>
            <pc:sldMk cId="1648078446" sldId="273"/>
            <ac:cxnSpMk id="23" creationId="{B32E796E-8D19-4926-B7B8-653B01939010}"/>
          </ac:cxnSpMkLst>
        </pc:cxnChg>
      </pc:sldChg>
      <pc:sldChg chg="addSp delSp modSp">
        <pc:chgData name="PRIYA LIMBACHIYA" userId="S::priya_limbachiya@fitnyc.edu::9932f2ed-a1c9-47ca-b7a1-5a8155024eb3" providerId="AD" clId="Web-{26D9BA46-3305-E70B-BBDF-92F464F805D1}" dt="2021-10-18T15:00:16.067" v="8"/>
        <pc:sldMkLst>
          <pc:docMk/>
          <pc:sldMk cId="1226201038" sldId="274"/>
        </pc:sldMkLst>
        <pc:spChg chg="mod">
          <ac:chgData name="PRIYA LIMBACHIYA" userId="S::priya_limbachiya@fitnyc.edu::9932f2ed-a1c9-47ca-b7a1-5a8155024eb3" providerId="AD" clId="Web-{26D9BA46-3305-E70B-BBDF-92F464F805D1}" dt="2021-10-18T15:00:16.067" v="8"/>
          <ac:spMkLst>
            <pc:docMk/>
            <pc:sldMk cId="1226201038" sldId="274"/>
            <ac:spMk id="2" creationId="{A5DF2660-9CAD-0149-B5CB-400F49194E1C}"/>
          </ac:spMkLst>
        </pc:spChg>
        <pc:spChg chg="mod">
          <ac:chgData name="PRIYA LIMBACHIYA" userId="S::priya_limbachiya@fitnyc.edu::9932f2ed-a1c9-47ca-b7a1-5a8155024eb3" providerId="AD" clId="Web-{26D9BA46-3305-E70B-BBDF-92F464F805D1}" dt="2021-10-18T15:00:16.067" v="8"/>
          <ac:spMkLst>
            <pc:docMk/>
            <pc:sldMk cId="1226201038" sldId="274"/>
            <ac:spMk id="6" creationId="{24A57AE3-8FD3-B142-A4D6-D6028AC35036}"/>
          </ac:spMkLst>
        </pc:spChg>
        <pc:spChg chg="del">
          <ac:chgData name="PRIYA LIMBACHIYA" userId="S::priya_limbachiya@fitnyc.edu::9932f2ed-a1c9-47ca-b7a1-5a8155024eb3" providerId="AD" clId="Web-{26D9BA46-3305-E70B-BBDF-92F464F805D1}" dt="2021-10-18T15:00:16.067" v="8"/>
          <ac:spMkLst>
            <pc:docMk/>
            <pc:sldMk cId="1226201038" sldId="274"/>
            <ac:spMk id="12" creationId="{8C448D53-ACA1-4CA4-B08A-09FB0780C79A}"/>
          </ac:spMkLst>
        </pc:spChg>
        <pc:spChg chg="add">
          <ac:chgData name="PRIYA LIMBACHIYA" userId="S::priya_limbachiya@fitnyc.edu::9932f2ed-a1c9-47ca-b7a1-5a8155024eb3" providerId="AD" clId="Web-{26D9BA46-3305-E70B-BBDF-92F464F805D1}" dt="2021-10-18T15:00:16.067" v="8"/>
          <ac:spMkLst>
            <pc:docMk/>
            <pc:sldMk cId="1226201038" sldId="274"/>
            <ac:spMk id="19" creationId="{93E905E4-EF0C-4890-85FA-2CF6EEF555F3}"/>
          </ac:spMkLst>
        </pc:spChg>
        <pc:picChg chg="mod ord">
          <ac:chgData name="PRIYA LIMBACHIYA" userId="S::priya_limbachiya@fitnyc.edu::9932f2ed-a1c9-47ca-b7a1-5a8155024eb3" providerId="AD" clId="Web-{26D9BA46-3305-E70B-BBDF-92F464F805D1}" dt="2021-10-18T15:00:16.067" v="8"/>
          <ac:picMkLst>
            <pc:docMk/>
            <pc:sldMk cId="1226201038" sldId="274"/>
            <ac:picMk id="5" creationId="{E29771AD-1EC2-044E-9BED-AE129B02B35D}"/>
          </ac:picMkLst>
        </pc:picChg>
        <pc:cxnChg chg="del">
          <ac:chgData name="PRIYA LIMBACHIYA" userId="S::priya_limbachiya@fitnyc.edu::9932f2ed-a1c9-47ca-b7a1-5a8155024eb3" providerId="AD" clId="Web-{26D9BA46-3305-E70B-BBDF-92F464F805D1}" dt="2021-10-18T15:00:16.067" v="8"/>
          <ac:cxnSpMkLst>
            <pc:docMk/>
            <pc:sldMk cId="1226201038" sldId="274"/>
            <ac:cxnSpMk id="10" creationId="{C66CC717-08C5-4F3E-B8AA-BA93C8755982}"/>
          </ac:cxnSpMkLst>
        </pc:cxnChg>
        <pc:cxnChg chg="del">
          <ac:chgData name="PRIYA LIMBACHIYA" userId="S::priya_limbachiya@fitnyc.edu::9932f2ed-a1c9-47ca-b7a1-5a8155024eb3" providerId="AD" clId="Web-{26D9BA46-3305-E70B-BBDF-92F464F805D1}" dt="2021-10-18T15:00:16.067" v="8"/>
          <ac:cxnSpMkLst>
            <pc:docMk/>
            <pc:sldMk cId="1226201038" sldId="274"/>
            <ac:cxnSpMk id="14" creationId="{3B5719CE-F76F-4313-9A48-ADF79E67BB39}"/>
          </ac:cxnSpMkLst>
        </pc:cxnChg>
        <pc:cxnChg chg="add">
          <ac:chgData name="PRIYA LIMBACHIYA" userId="S::priya_limbachiya@fitnyc.edu::9932f2ed-a1c9-47ca-b7a1-5a8155024eb3" providerId="AD" clId="Web-{26D9BA46-3305-E70B-BBDF-92F464F805D1}" dt="2021-10-18T15:00:16.067" v="8"/>
          <ac:cxnSpMkLst>
            <pc:docMk/>
            <pc:sldMk cId="1226201038" sldId="274"/>
            <ac:cxnSpMk id="21" creationId="{B32E796E-8D19-4926-B7B8-653B01939010}"/>
          </ac:cxnSpMkLst>
        </pc:cxnChg>
      </pc:sldChg>
      <pc:sldChg chg="addSp delSp modSp">
        <pc:chgData name="PRIYA LIMBACHIYA" userId="S::priya_limbachiya@fitnyc.edu::9932f2ed-a1c9-47ca-b7a1-5a8155024eb3" providerId="AD" clId="Web-{26D9BA46-3305-E70B-BBDF-92F464F805D1}" dt="2021-10-18T15:00:27.802" v="18" actId="20577"/>
        <pc:sldMkLst>
          <pc:docMk/>
          <pc:sldMk cId="1014532096" sldId="275"/>
        </pc:sldMkLst>
        <pc:spChg chg="mod">
          <ac:chgData name="PRIYA LIMBACHIYA" userId="S::priya_limbachiya@fitnyc.edu::9932f2ed-a1c9-47ca-b7a1-5a8155024eb3" providerId="AD" clId="Web-{26D9BA46-3305-E70B-BBDF-92F464F805D1}" dt="2021-10-18T15:00:19.145" v="9"/>
          <ac:spMkLst>
            <pc:docMk/>
            <pc:sldMk cId="1014532096" sldId="275"/>
            <ac:spMk id="2" creationId="{C54970FF-B07F-8846-BD79-E9510A373012}"/>
          </ac:spMkLst>
        </pc:spChg>
        <pc:spChg chg="del">
          <ac:chgData name="PRIYA LIMBACHIYA" userId="S::priya_limbachiya@fitnyc.edu::9932f2ed-a1c9-47ca-b7a1-5a8155024eb3" providerId="AD" clId="Web-{26D9BA46-3305-E70B-BBDF-92F464F805D1}" dt="2021-10-18T15:00:19.145" v="9"/>
          <ac:spMkLst>
            <pc:docMk/>
            <pc:sldMk cId="1014532096" sldId="275"/>
            <ac:spMk id="13" creationId="{8C448D53-ACA1-4CA4-B08A-09FB0780C79A}"/>
          </ac:spMkLst>
        </pc:spChg>
        <pc:spChg chg="add mod">
          <ac:chgData name="PRIYA LIMBACHIYA" userId="S::priya_limbachiya@fitnyc.edu::9932f2ed-a1c9-47ca-b7a1-5a8155024eb3" providerId="AD" clId="Web-{26D9BA46-3305-E70B-BBDF-92F464F805D1}" dt="2021-10-18T15:00:27.802" v="18" actId="20577"/>
          <ac:spMkLst>
            <pc:docMk/>
            <pc:sldMk cId="1014532096" sldId="275"/>
            <ac:spMk id="19" creationId="{6DB80F3C-9A5D-49B3-92B5-496A7CF4CFD6}"/>
          </ac:spMkLst>
        </pc:spChg>
        <pc:spChg chg="add">
          <ac:chgData name="PRIYA LIMBACHIYA" userId="S::priya_limbachiya@fitnyc.edu::9932f2ed-a1c9-47ca-b7a1-5a8155024eb3" providerId="AD" clId="Web-{26D9BA46-3305-E70B-BBDF-92F464F805D1}" dt="2021-10-18T15:00:19.145" v="9"/>
          <ac:spMkLst>
            <pc:docMk/>
            <pc:sldMk cId="1014532096" sldId="275"/>
            <ac:spMk id="22" creationId="{93E905E4-EF0C-4890-85FA-2CF6EEF555F3}"/>
          </ac:spMkLst>
        </pc:spChg>
        <pc:picChg chg="mod">
          <ac:chgData name="PRIYA LIMBACHIYA" userId="S::priya_limbachiya@fitnyc.edu::9932f2ed-a1c9-47ca-b7a1-5a8155024eb3" providerId="AD" clId="Web-{26D9BA46-3305-E70B-BBDF-92F464F805D1}" dt="2021-10-18T15:00:19.145" v="9"/>
          <ac:picMkLst>
            <pc:docMk/>
            <pc:sldMk cId="1014532096" sldId="275"/>
            <ac:picMk id="6" creationId="{EE6ED67C-0C55-254E-AE7C-2BF499291BCD}"/>
          </ac:picMkLst>
        </pc:picChg>
        <pc:cxnChg chg="del">
          <ac:chgData name="PRIYA LIMBACHIYA" userId="S::priya_limbachiya@fitnyc.edu::9932f2ed-a1c9-47ca-b7a1-5a8155024eb3" providerId="AD" clId="Web-{26D9BA46-3305-E70B-BBDF-92F464F805D1}" dt="2021-10-18T15:00:19.145" v="9"/>
          <ac:cxnSpMkLst>
            <pc:docMk/>
            <pc:sldMk cId="1014532096" sldId="275"/>
            <ac:cxnSpMk id="11" creationId="{C66CC717-08C5-4F3E-B8AA-BA93C8755982}"/>
          </ac:cxnSpMkLst>
        </pc:cxnChg>
        <pc:cxnChg chg="del">
          <ac:chgData name="PRIYA LIMBACHIYA" userId="S::priya_limbachiya@fitnyc.edu::9932f2ed-a1c9-47ca-b7a1-5a8155024eb3" providerId="AD" clId="Web-{26D9BA46-3305-E70B-BBDF-92F464F805D1}" dt="2021-10-18T15:00:19.145" v="9"/>
          <ac:cxnSpMkLst>
            <pc:docMk/>
            <pc:sldMk cId="1014532096" sldId="275"/>
            <ac:cxnSpMk id="15" creationId="{3B5719CE-F76F-4313-9A48-ADF79E67BB39}"/>
          </ac:cxnSpMkLst>
        </pc:cxnChg>
        <pc:cxnChg chg="add">
          <ac:chgData name="PRIYA LIMBACHIYA" userId="S::priya_limbachiya@fitnyc.edu::9932f2ed-a1c9-47ca-b7a1-5a8155024eb3" providerId="AD" clId="Web-{26D9BA46-3305-E70B-BBDF-92F464F805D1}" dt="2021-10-18T15:00:19.145" v="9"/>
          <ac:cxnSpMkLst>
            <pc:docMk/>
            <pc:sldMk cId="1014532096" sldId="275"/>
            <ac:cxnSpMk id="24" creationId="{B32E796E-8D19-4926-B7B8-653B01939010}"/>
          </ac:cxnSpMkLst>
        </pc:cxnChg>
      </pc:sldChg>
      <pc:sldChg chg="addSp delSp modSp">
        <pc:chgData name="PRIYA LIMBACHIYA" userId="S::priya_limbachiya@fitnyc.edu::9932f2ed-a1c9-47ca-b7a1-5a8155024eb3" providerId="AD" clId="Web-{26D9BA46-3305-E70B-BBDF-92F464F805D1}" dt="2021-10-18T15:02:06.570" v="27"/>
        <pc:sldMkLst>
          <pc:docMk/>
          <pc:sldMk cId="607829910" sldId="277"/>
        </pc:sldMkLst>
        <pc:spChg chg="mod">
          <ac:chgData name="PRIYA LIMBACHIYA" userId="S::priya_limbachiya@fitnyc.edu::9932f2ed-a1c9-47ca-b7a1-5a8155024eb3" providerId="AD" clId="Web-{26D9BA46-3305-E70B-BBDF-92F464F805D1}" dt="2021-10-18T15:02:06.570" v="27"/>
          <ac:spMkLst>
            <pc:docMk/>
            <pc:sldMk cId="607829910" sldId="277"/>
            <ac:spMk id="2" creationId="{53D3F017-6BC2-B046-8AB4-47483422F460}"/>
          </ac:spMkLst>
        </pc:spChg>
        <pc:spChg chg="mod">
          <ac:chgData name="PRIYA LIMBACHIYA" userId="S::priya_limbachiya@fitnyc.edu::9932f2ed-a1c9-47ca-b7a1-5a8155024eb3" providerId="AD" clId="Web-{26D9BA46-3305-E70B-BBDF-92F464F805D1}" dt="2021-10-18T15:02:06.570" v="27"/>
          <ac:spMkLst>
            <pc:docMk/>
            <pc:sldMk cId="607829910" sldId="277"/>
            <ac:spMk id="9" creationId="{F87B58B5-AD84-448C-978D-02C60ADC6A32}"/>
          </ac:spMkLst>
        </pc:spChg>
        <pc:spChg chg="del">
          <ac:chgData name="PRIYA LIMBACHIYA" userId="S::priya_limbachiya@fitnyc.edu::9932f2ed-a1c9-47ca-b7a1-5a8155024eb3" providerId="AD" clId="Web-{26D9BA46-3305-E70B-BBDF-92F464F805D1}" dt="2021-10-18T15:02:06.570" v="27"/>
          <ac:spMkLst>
            <pc:docMk/>
            <pc:sldMk cId="607829910" sldId="277"/>
            <ac:spMk id="16" creationId="{96C43541-2260-450F-94FF-322B705D7BD8}"/>
          </ac:spMkLst>
        </pc:spChg>
        <pc:spChg chg="add">
          <ac:chgData name="PRIYA LIMBACHIYA" userId="S::priya_limbachiya@fitnyc.edu::9932f2ed-a1c9-47ca-b7a1-5a8155024eb3" providerId="AD" clId="Web-{26D9BA46-3305-E70B-BBDF-92F464F805D1}" dt="2021-10-18T15:02:06.570" v="27"/>
          <ac:spMkLst>
            <pc:docMk/>
            <pc:sldMk cId="607829910" sldId="277"/>
            <ac:spMk id="22" creationId="{93E905E4-EF0C-4890-85FA-2CF6EEF555F3}"/>
          </ac:spMkLst>
        </pc:spChg>
        <pc:picChg chg="mod ord">
          <ac:chgData name="PRIYA LIMBACHIYA" userId="S::priya_limbachiya@fitnyc.edu::9932f2ed-a1c9-47ca-b7a1-5a8155024eb3" providerId="AD" clId="Web-{26D9BA46-3305-E70B-BBDF-92F464F805D1}" dt="2021-10-18T15:02:06.570" v="27"/>
          <ac:picMkLst>
            <pc:docMk/>
            <pc:sldMk cId="607829910" sldId="277"/>
            <ac:picMk id="5" creationId="{DBF71BA8-4B2F-AC43-88D0-4B71707F873C}"/>
          </ac:picMkLst>
        </pc:picChg>
        <pc:cxnChg chg="del">
          <ac:chgData name="PRIYA LIMBACHIYA" userId="S::priya_limbachiya@fitnyc.edu::9932f2ed-a1c9-47ca-b7a1-5a8155024eb3" providerId="AD" clId="Web-{26D9BA46-3305-E70B-BBDF-92F464F805D1}" dt="2021-10-18T15:02:06.570" v="27"/>
          <ac:cxnSpMkLst>
            <pc:docMk/>
            <pc:sldMk cId="607829910" sldId="277"/>
            <ac:cxnSpMk id="17" creationId="{B32E796E-8D19-4926-B7B8-653B01939010}"/>
          </ac:cxnSpMkLst>
        </pc:cxnChg>
        <pc:cxnChg chg="add">
          <ac:chgData name="PRIYA LIMBACHIYA" userId="S::priya_limbachiya@fitnyc.edu::9932f2ed-a1c9-47ca-b7a1-5a8155024eb3" providerId="AD" clId="Web-{26D9BA46-3305-E70B-BBDF-92F464F805D1}" dt="2021-10-18T15:02:06.570" v="27"/>
          <ac:cxnSpMkLst>
            <pc:docMk/>
            <pc:sldMk cId="607829910" sldId="277"/>
            <ac:cxnSpMk id="24" creationId="{B32E796E-8D19-4926-B7B8-653B01939010}"/>
          </ac:cxnSpMkLst>
        </pc:cxnChg>
      </pc:sldChg>
      <pc:sldChg chg="addSp delSp modSp mod setBg">
        <pc:chgData name="PRIYA LIMBACHIYA" userId="S::priya_limbachiya@fitnyc.edu::9932f2ed-a1c9-47ca-b7a1-5a8155024eb3" providerId="AD" clId="Web-{26D9BA46-3305-E70B-BBDF-92F464F805D1}" dt="2021-10-18T15:00:47.130" v="19"/>
        <pc:sldMkLst>
          <pc:docMk/>
          <pc:sldMk cId="2618369461" sldId="278"/>
        </pc:sldMkLst>
        <pc:spChg chg="mod">
          <ac:chgData name="PRIYA LIMBACHIYA" userId="S::priya_limbachiya@fitnyc.edu::9932f2ed-a1c9-47ca-b7a1-5a8155024eb3" providerId="AD" clId="Web-{26D9BA46-3305-E70B-BBDF-92F464F805D1}" dt="2021-10-18T15:00:47.130" v="19"/>
          <ac:spMkLst>
            <pc:docMk/>
            <pc:sldMk cId="2618369461" sldId="278"/>
            <ac:spMk id="2" creationId="{91102D07-5EFC-0541-9DA0-BAD191BA1841}"/>
          </ac:spMkLst>
        </pc:spChg>
        <pc:spChg chg="del">
          <ac:chgData name="PRIYA LIMBACHIYA" userId="S::priya_limbachiya@fitnyc.edu::9932f2ed-a1c9-47ca-b7a1-5a8155024eb3" providerId="AD" clId="Web-{26D9BA46-3305-E70B-BBDF-92F464F805D1}" dt="2021-10-18T14:59:38.238" v="0"/>
          <ac:spMkLst>
            <pc:docMk/>
            <pc:sldMk cId="2618369461" sldId="278"/>
            <ac:spMk id="3" creationId="{673F8D5E-1FD1-1E42-89F9-E0BC93C3FFDF}"/>
          </ac:spMkLst>
        </pc:spChg>
        <pc:spChg chg="add del">
          <ac:chgData name="PRIYA LIMBACHIYA" userId="S::priya_limbachiya@fitnyc.edu::9932f2ed-a1c9-47ca-b7a1-5a8155024eb3" providerId="AD" clId="Web-{26D9BA46-3305-E70B-BBDF-92F464F805D1}" dt="2021-10-18T15:00:47.130" v="19"/>
          <ac:spMkLst>
            <pc:docMk/>
            <pc:sldMk cId="2618369461" sldId="278"/>
            <ac:spMk id="6" creationId="{F2E5B6AE-5EFE-45F0-A2AE-ED771CA3D7DD}"/>
          </ac:spMkLst>
        </pc:spChg>
        <pc:spChg chg="add del">
          <ac:chgData name="PRIYA LIMBACHIYA" userId="S::priya_limbachiya@fitnyc.edu::9932f2ed-a1c9-47ca-b7a1-5a8155024eb3" providerId="AD" clId="Web-{26D9BA46-3305-E70B-BBDF-92F464F805D1}" dt="2021-10-18T14:59:49.738" v="5"/>
          <ac:spMkLst>
            <pc:docMk/>
            <pc:sldMk cId="2618369461" sldId="278"/>
            <ac:spMk id="8" creationId="{B5CB5D96-74F7-46BF-BAC4-EC2C584E1BF5}"/>
          </ac:spMkLst>
        </pc:spChg>
        <pc:spChg chg="add del">
          <ac:chgData name="PRIYA LIMBACHIYA" userId="S::priya_limbachiya@fitnyc.edu::9932f2ed-a1c9-47ca-b7a1-5a8155024eb3" providerId="AD" clId="Web-{26D9BA46-3305-E70B-BBDF-92F464F805D1}" dt="2021-10-18T14:59:49.738" v="5"/>
          <ac:spMkLst>
            <pc:docMk/>
            <pc:sldMk cId="2618369461" sldId="278"/>
            <ac:spMk id="11" creationId="{93E905E4-EF0C-4890-85FA-2CF6EEF555F3}"/>
          </ac:spMkLst>
        </pc:spChg>
        <pc:spChg chg="add">
          <ac:chgData name="PRIYA LIMBACHIYA" userId="S::priya_limbachiya@fitnyc.edu::9932f2ed-a1c9-47ca-b7a1-5a8155024eb3" providerId="AD" clId="Web-{26D9BA46-3305-E70B-BBDF-92F464F805D1}" dt="2021-10-18T15:00:47.130" v="19"/>
          <ac:spMkLst>
            <pc:docMk/>
            <pc:sldMk cId="2618369461" sldId="278"/>
            <ac:spMk id="12" creationId="{8DEBC368-48CB-4F87-A27C-BCE01A8F2603}"/>
          </ac:spMkLst>
        </pc:spChg>
        <pc:spChg chg="add">
          <ac:chgData name="PRIYA LIMBACHIYA" userId="S::priya_limbachiya@fitnyc.edu::9932f2ed-a1c9-47ca-b7a1-5a8155024eb3" providerId="AD" clId="Web-{26D9BA46-3305-E70B-BBDF-92F464F805D1}" dt="2021-10-18T15:00:47.130" v="19"/>
          <ac:spMkLst>
            <pc:docMk/>
            <pc:sldMk cId="2618369461" sldId="278"/>
            <ac:spMk id="16" creationId="{93E905E4-EF0C-4890-85FA-2CF6EEF555F3}"/>
          </ac:spMkLst>
        </pc:spChg>
        <pc:picChg chg="add mod ord">
          <ac:chgData name="PRIYA LIMBACHIYA" userId="S::priya_limbachiya@fitnyc.edu::9932f2ed-a1c9-47ca-b7a1-5a8155024eb3" providerId="AD" clId="Web-{26D9BA46-3305-E70B-BBDF-92F464F805D1}" dt="2021-10-18T15:00:47.130" v="19"/>
          <ac:picMkLst>
            <pc:docMk/>
            <pc:sldMk cId="2618369461" sldId="278"/>
            <ac:picMk id="4" creationId="{C129753A-CCFA-4127-8213-06FA4EE3C94C}"/>
          </ac:picMkLst>
        </pc:picChg>
        <pc:cxnChg chg="add del">
          <ac:chgData name="PRIYA LIMBACHIYA" userId="S::priya_limbachiya@fitnyc.edu::9932f2ed-a1c9-47ca-b7a1-5a8155024eb3" providerId="AD" clId="Web-{26D9BA46-3305-E70B-BBDF-92F464F805D1}" dt="2021-10-18T15:00:47.130" v="19"/>
          <ac:cxnSpMkLst>
            <pc:docMk/>
            <pc:sldMk cId="2618369461" sldId="278"/>
            <ac:cxnSpMk id="7" creationId="{D255B435-D9F3-4A31-B89E-36741390DB4B}"/>
          </ac:cxnSpMkLst>
        </pc:cxnChg>
        <pc:cxnChg chg="add del">
          <ac:chgData name="PRIYA LIMBACHIYA" userId="S::priya_limbachiya@fitnyc.edu::9932f2ed-a1c9-47ca-b7a1-5a8155024eb3" providerId="AD" clId="Web-{26D9BA46-3305-E70B-BBDF-92F464F805D1}" dt="2021-10-18T15:00:47.130" v="19"/>
          <ac:cxnSpMkLst>
            <pc:docMk/>
            <pc:sldMk cId="2618369461" sldId="278"/>
            <ac:cxnSpMk id="9" creationId="{C66CC717-08C5-4F3E-B8AA-BA93C8755982}"/>
          </ac:cxnSpMkLst>
        </pc:cxnChg>
        <pc:cxnChg chg="add del">
          <ac:chgData name="PRIYA LIMBACHIYA" userId="S::priya_limbachiya@fitnyc.edu::9932f2ed-a1c9-47ca-b7a1-5a8155024eb3" providerId="AD" clId="Web-{26D9BA46-3305-E70B-BBDF-92F464F805D1}" dt="2021-10-18T14:59:49.738" v="5"/>
          <ac:cxnSpMkLst>
            <pc:docMk/>
            <pc:sldMk cId="2618369461" sldId="278"/>
            <ac:cxnSpMk id="13" creationId="{B32E796E-8D19-4926-B7B8-653B01939010}"/>
          </ac:cxnSpMkLst>
        </pc:cxnChg>
        <pc:cxnChg chg="add">
          <ac:chgData name="PRIYA LIMBACHIYA" userId="S::priya_limbachiya@fitnyc.edu::9932f2ed-a1c9-47ca-b7a1-5a8155024eb3" providerId="AD" clId="Web-{26D9BA46-3305-E70B-BBDF-92F464F805D1}" dt="2021-10-18T15:00:47.130" v="19"/>
          <ac:cxnSpMkLst>
            <pc:docMk/>
            <pc:sldMk cId="2618369461" sldId="278"/>
            <ac:cxnSpMk id="18" creationId="{B32E796E-8D19-4926-B7B8-653B01939010}"/>
          </ac:cxnSpMkLst>
        </pc:cxnChg>
      </pc:sldChg>
      <pc:sldChg chg="addSp delSp modSp mod setBg">
        <pc:chgData name="PRIYA LIMBACHIYA" userId="S::priya_limbachiya@fitnyc.edu::9932f2ed-a1c9-47ca-b7a1-5a8155024eb3" providerId="AD" clId="Web-{26D9BA46-3305-E70B-BBDF-92F464F805D1}" dt="2021-10-18T15:01:02.115" v="21"/>
        <pc:sldMkLst>
          <pc:docMk/>
          <pc:sldMk cId="2918789661" sldId="279"/>
        </pc:sldMkLst>
        <pc:spChg chg="mod">
          <ac:chgData name="PRIYA LIMBACHIYA" userId="S::priya_limbachiya@fitnyc.edu::9932f2ed-a1c9-47ca-b7a1-5a8155024eb3" providerId="AD" clId="Web-{26D9BA46-3305-E70B-BBDF-92F464F805D1}" dt="2021-10-18T15:01:02.115" v="21"/>
          <ac:spMkLst>
            <pc:docMk/>
            <pc:sldMk cId="2918789661" sldId="279"/>
            <ac:spMk id="2" creationId="{4E130AC1-F59E-094B-AD6A-A9F4EA2F8728}"/>
          </ac:spMkLst>
        </pc:spChg>
        <pc:spChg chg="del">
          <ac:chgData name="PRIYA LIMBACHIYA" userId="S::priya_limbachiya@fitnyc.edu::9932f2ed-a1c9-47ca-b7a1-5a8155024eb3" providerId="AD" clId="Web-{26D9BA46-3305-E70B-BBDF-92F464F805D1}" dt="2021-10-18T15:00:58.553" v="20"/>
          <ac:spMkLst>
            <pc:docMk/>
            <pc:sldMk cId="2918789661" sldId="279"/>
            <ac:spMk id="3" creationId="{8F608775-E0DB-EA46-A4D2-6CC1E704DEEF}"/>
          </ac:spMkLst>
        </pc:spChg>
        <pc:spChg chg="add">
          <ac:chgData name="PRIYA LIMBACHIYA" userId="S::priya_limbachiya@fitnyc.edu::9932f2ed-a1c9-47ca-b7a1-5a8155024eb3" providerId="AD" clId="Web-{26D9BA46-3305-E70B-BBDF-92F464F805D1}" dt="2021-10-18T15:01:02.115" v="21"/>
          <ac:spMkLst>
            <pc:docMk/>
            <pc:sldMk cId="2918789661" sldId="279"/>
            <ac:spMk id="8" creationId="{BA7B5441-DC09-4EB0-BDAD-6D9604466E7A}"/>
          </ac:spMkLst>
        </pc:spChg>
        <pc:spChg chg="add">
          <ac:chgData name="PRIYA LIMBACHIYA" userId="S::priya_limbachiya@fitnyc.edu::9932f2ed-a1c9-47ca-b7a1-5a8155024eb3" providerId="AD" clId="Web-{26D9BA46-3305-E70B-BBDF-92F464F805D1}" dt="2021-10-18T15:01:02.115" v="21"/>
          <ac:spMkLst>
            <pc:docMk/>
            <pc:sldMk cId="2918789661" sldId="279"/>
            <ac:spMk id="11" creationId="{93E905E4-EF0C-4890-85FA-2CF6EEF555F3}"/>
          </ac:spMkLst>
        </pc:spChg>
        <pc:picChg chg="add mod ord">
          <ac:chgData name="PRIYA LIMBACHIYA" userId="S::priya_limbachiya@fitnyc.edu::9932f2ed-a1c9-47ca-b7a1-5a8155024eb3" providerId="AD" clId="Web-{26D9BA46-3305-E70B-BBDF-92F464F805D1}" dt="2021-10-18T15:01:02.115" v="21"/>
          <ac:picMkLst>
            <pc:docMk/>
            <pc:sldMk cId="2918789661" sldId="279"/>
            <ac:picMk id="4" creationId="{0DE7C4DD-2306-4441-8A8B-F5B9A6F54BF8}"/>
          </ac:picMkLst>
        </pc:picChg>
        <pc:cxnChg chg="add">
          <ac:chgData name="PRIYA LIMBACHIYA" userId="S::priya_limbachiya@fitnyc.edu::9932f2ed-a1c9-47ca-b7a1-5a8155024eb3" providerId="AD" clId="Web-{26D9BA46-3305-E70B-BBDF-92F464F805D1}" dt="2021-10-18T15:01:02.115" v="21"/>
          <ac:cxnSpMkLst>
            <pc:docMk/>
            <pc:sldMk cId="2918789661" sldId="279"/>
            <ac:cxnSpMk id="13" creationId="{B32E796E-8D19-4926-B7B8-653B01939010}"/>
          </ac:cxnSpMkLst>
        </pc:cxnChg>
      </pc:sldChg>
      <pc:sldChg chg="addSp delSp modSp mod setBg">
        <pc:chgData name="PRIYA LIMBACHIYA" userId="S::priya_limbachiya@fitnyc.edu::9932f2ed-a1c9-47ca-b7a1-5a8155024eb3" providerId="AD" clId="Web-{26D9BA46-3305-E70B-BBDF-92F464F805D1}" dt="2021-10-18T15:01:55.007" v="25"/>
        <pc:sldMkLst>
          <pc:docMk/>
          <pc:sldMk cId="1831245635" sldId="280"/>
        </pc:sldMkLst>
        <pc:spChg chg="mod">
          <ac:chgData name="PRIYA LIMBACHIYA" userId="S::priya_limbachiya@fitnyc.edu::9932f2ed-a1c9-47ca-b7a1-5a8155024eb3" providerId="AD" clId="Web-{26D9BA46-3305-E70B-BBDF-92F464F805D1}" dt="2021-10-18T15:01:55.007" v="25"/>
          <ac:spMkLst>
            <pc:docMk/>
            <pc:sldMk cId="1831245635" sldId="280"/>
            <ac:spMk id="2" creationId="{32E503D4-0C3B-6847-B008-22114081EF79}"/>
          </ac:spMkLst>
        </pc:spChg>
        <pc:spChg chg="del">
          <ac:chgData name="PRIYA LIMBACHIYA" userId="S::priya_limbachiya@fitnyc.edu::9932f2ed-a1c9-47ca-b7a1-5a8155024eb3" providerId="AD" clId="Web-{26D9BA46-3305-E70B-BBDF-92F464F805D1}" dt="2021-10-18T15:01:12.022" v="22"/>
          <ac:spMkLst>
            <pc:docMk/>
            <pc:sldMk cId="1831245635" sldId="280"/>
            <ac:spMk id="3" creationId="{2D313675-7484-CF45-868C-EE8596BF6548}"/>
          </ac:spMkLst>
        </pc:spChg>
        <pc:spChg chg="add del mod">
          <ac:chgData name="PRIYA LIMBACHIYA" userId="S::priya_limbachiya@fitnyc.edu::9932f2ed-a1c9-47ca-b7a1-5a8155024eb3" providerId="AD" clId="Web-{26D9BA46-3305-E70B-BBDF-92F464F805D1}" dt="2021-10-18T15:01:51.398" v="24"/>
          <ac:spMkLst>
            <pc:docMk/>
            <pc:sldMk cId="1831245635" sldId="280"/>
            <ac:spMk id="6" creationId="{8B7D9110-58D5-44EF-96EC-11E4C1F514D9}"/>
          </ac:spMkLst>
        </pc:spChg>
        <pc:spChg chg="add">
          <ac:chgData name="PRIYA LIMBACHIYA" userId="S::priya_limbachiya@fitnyc.edu::9932f2ed-a1c9-47ca-b7a1-5a8155024eb3" providerId="AD" clId="Web-{26D9BA46-3305-E70B-BBDF-92F464F805D1}" dt="2021-10-18T15:01:55.007" v="25"/>
          <ac:spMkLst>
            <pc:docMk/>
            <pc:sldMk cId="1831245635" sldId="280"/>
            <ac:spMk id="11" creationId="{012FE3B6-DCF8-48E0-BDD2-E2928B4A5686}"/>
          </ac:spMkLst>
        </pc:spChg>
        <pc:spChg chg="add">
          <ac:chgData name="PRIYA LIMBACHIYA" userId="S::priya_limbachiya@fitnyc.edu::9932f2ed-a1c9-47ca-b7a1-5a8155024eb3" providerId="AD" clId="Web-{26D9BA46-3305-E70B-BBDF-92F464F805D1}" dt="2021-10-18T15:01:55.007" v="25"/>
          <ac:spMkLst>
            <pc:docMk/>
            <pc:sldMk cId="1831245635" sldId="280"/>
            <ac:spMk id="14" creationId="{93E905E4-EF0C-4890-85FA-2CF6EEF555F3}"/>
          </ac:spMkLst>
        </pc:spChg>
        <pc:picChg chg="add del mod ord">
          <ac:chgData name="PRIYA LIMBACHIYA" userId="S::priya_limbachiya@fitnyc.edu::9932f2ed-a1c9-47ca-b7a1-5a8155024eb3" providerId="AD" clId="Web-{26D9BA46-3305-E70B-BBDF-92F464F805D1}" dt="2021-10-18T15:01:12.428" v="23"/>
          <ac:picMkLst>
            <pc:docMk/>
            <pc:sldMk cId="1831245635" sldId="280"/>
            <ac:picMk id="4" creationId="{BF93D6C9-3230-493E-9C17-B88918DB4933}"/>
          </ac:picMkLst>
        </pc:picChg>
        <pc:picChg chg="add mod ord">
          <ac:chgData name="PRIYA LIMBACHIYA" userId="S::priya_limbachiya@fitnyc.edu::9932f2ed-a1c9-47ca-b7a1-5a8155024eb3" providerId="AD" clId="Web-{26D9BA46-3305-E70B-BBDF-92F464F805D1}" dt="2021-10-18T15:01:55.007" v="25"/>
          <ac:picMkLst>
            <pc:docMk/>
            <pc:sldMk cId="1831245635" sldId="280"/>
            <ac:picMk id="7" creationId="{DEFA8AF2-460C-40F6-92D0-F385D641A414}"/>
          </ac:picMkLst>
        </pc:picChg>
        <pc:cxnChg chg="add">
          <ac:chgData name="PRIYA LIMBACHIYA" userId="S::priya_limbachiya@fitnyc.edu::9932f2ed-a1c9-47ca-b7a1-5a8155024eb3" providerId="AD" clId="Web-{26D9BA46-3305-E70B-BBDF-92F464F805D1}" dt="2021-10-18T15:01:55.007" v="25"/>
          <ac:cxnSpMkLst>
            <pc:docMk/>
            <pc:sldMk cId="1831245635" sldId="280"/>
            <ac:cxnSpMk id="16" creationId="{B32E796E-8D19-4926-B7B8-653B01939010}"/>
          </ac:cxnSpMkLst>
        </pc:cxnChg>
      </pc:sldChg>
      <pc:sldChg chg="addSp modSp mod setBg">
        <pc:chgData name="PRIYA LIMBACHIYA" userId="S::priya_limbachiya@fitnyc.edu::9932f2ed-a1c9-47ca-b7a1-5a8155024eb3" providerId="AD" clId="Web-{26D9BA46-3305-E70B-BBDF-92F464F805D1}" dt="2021-10-18T15:15:04.969" v="49" actId="14100"/>
        <pc:sldMkLst>
          <pc:docMk/>
          <pc:sldMk cId="3362487460" sldId="281"/>
        </pc:sldMkLst>
        <pc:spChg chg="mod">
          <ac:chgData name="PRIYA LIMBACHIYA" userId="S::priya_limbachiya@fitnyc.edu::9932f2ed-a1c9-47ca-b7a1-5a8155024eb3" providerId="AD" clId="Web-{26D9BA46-3305-E70B-BBDF-92F464F805D1}" dt="2021-10-18T15:01:59.633" v="26"/>
          <ac:spMkLst>
            <pc:docMk/>
            <pc:sldMk cId="3362487460" sldId="281"/>
            <ac:spMk id="2" creationId="{3342BA7D-4E35-124C-8904-B5102BE54D06}"/>
          </ac:spMkLst>
        </pc:spChg>
        <pc:spChg chg="mod">
          <ac:chgData name="PRIYA LIMBACHIYA" userId="S::priya_limbachiya@fitnyc.edu::9932f2ed-a1c9-47ca-b7a1-5a8155024eb3" providerId="AD" clId="Web-{26D9BA46-3305-E70B-BBDF-92F464F805D1}" dt="2021-10-18T15:15:04.969" v="49" actId="14100"/>
          <ac:spMkLst>
            <pc:docMk/>
            <pc:sldMk cId="3362487460" sldId="281"/>
            <ac:spMk id="3" creationId="{2B959A64-7E08-0549-8A6E-40F061BE4B3D}"/>
          </ac:spMkLst>
        </pc:spChg>
        <pc:spChg chg="add">
          <ac:chgData name="PRIYA LIMBACHIYA" userId="S::priya_limbachiya@fitnyc.edu::9932f2ed-a1c9-47ca-b7a1-5a8155024eb3" providerId="AD" clId="Web-{26D9BA46-3305-E70B-BBDF-92F464F805D1}" dt="2021-10-18T15:01:59.633" v="26"/>
          <ac:spMkLst>
            <pc:docMk/>
            <pc:sldMk cId="3362487460" sldId="281"/>
            <ac:spMk id="8" creationId="{32341510-0E0E-45E4-8CB5-CEA28C2D0C5B}"/>
          </ac:spMkLst>
        </pc:spChg>
        <pc:cxnChg chg="add">
          <ac:chgData name="PRIYA LIMBACHIYA" userId="S::priya_limbachiya@fitnyc.edu::9932f2ed-a1c9-47ca-b7a1-5a8155024eb3" providerId="AD" clId="Web-{26D9BA46-3305-E70B-BBDF-92F464F805D1}" dt="2021-10-18T15:01:59.633" v="26"/>
          <ac:cxnSpMkLst>
            <pc:docMk/>
            <pc:sldMk cId="3362487460" sldId="281"/>
            <ac:cxnSpMk id="10" creationId="{6C52BBAB-664F-48C3-A5C1-4CE9D3555DD1}"/>
          </ac:cxnSpMkLst>
        </pc:cxnChg>
      </pc:sldChg>
    </pc:docChg>
  </pc:docChgLst>
  <pc:docChgLst>
    <pc:chgData name="PRIYA LIMBACHIYA" userId="S::priya_limbachiya@fitnyc.edu::9932f2ed-a1c9-47ca-b7a1-5a8155024eb3" providerId="AD" clId="Web-{CA783346-3280-4B9B-BA99-9DE87AB08160}"/>
    <pc:docChg chg="addSld modSld addMainMaster delMainMaster">
      <pc:chgData name="PRIYA LIMBACHIYA" userId="S::priya_limbachiya@fitnyc.edu::9932f2ed-a1c9-47ca-b7a1-5a8155024eb3" providerId="AD" clId="Web-{CA783346-3280-4B9B-BA99-9DE87AB08160}" dt="2021-09-28T22:03:25.936" v="982" actId="20577"/>
      <pc:docMkLst>
        <pc:docMk/>
      </pc:docMkLst>
      <pc:sldChg chg="addSp delSp modSp mod setBg modClrScheme addAnim chgLayout modNotes">
        <pc:chgData name="PRIYA LIMBACHIYA" userId="S::priya_limbachiya@fitnyc.edu::9932f2ed-a1c9-47ca-b7a1-5a8155024eb3" providerId="AD" clId="Web-{CA783346-3280-4B9B-BA99-9DE87AB08160}" dt="2021-09-28T21:58:34.399" v="934"/>
        <pc:sldMkLst>
          <pc:docMk/>
          <pc:sldMk cId="109857222" sldId="256"/>
        </pc:sldMkLst>
        <pc:spChg chg="mod ord">
          <ac:chgData name="PRIYA LIMBACHIYA" userId="S::priya_limbachiya@fitnyc.edu::9932f2ed-a1c9-47ca-b7a1-5a8155024eb3" providerId="AD" clId="Web-{CA783346-3280-4B9B-BA99-9DE87AB08160}" dt="2021-09-27T21:47:09.273" v="13" actId="20577"/>
          <ac:spMkLst>
            <pc:docMk/>
            <pc:sldMk cId="109857222" sldId="256"/>
            <ac:spMk id="2" creationId="{00000000-0000-0000-0000-000000000000}"/>
          </ac:spMkLst>
        </pc:spChg>
        <pc:spChg chg="mod ord">
          <ac:chgData name="PRIYA LIMBACHIYA" userId="S::priya_limbachiya@fitnyc.edu::9932f2ed-a1c9-47ca-b7a1-5a8155024eb3" providerId="AD" clId="Web-{CA783346-3280-4B9B-BA99-9DE87AB08160}" dt="2021-09-28T15:47:46.521" v="502"/>
          <ac:spMkLst>
            <pc:docMk/>
            <pc:sldMk cId="109857222" sldId="256"/>
            <ac:spMk id="3" creationId="{00000000-0000-0000-0000-000000000000}"/>
          </ac:spMkLst>
        </pc:spChg>
        <pc:spChg chg="add del">
          <ac:chgData name="PRIYA LIMBACHIYA" userId="S::priya_limbachiya@fitnyc.edu::9932f2ed-a1c9-47ca-b7a1-5a8155024eb3" providerId="AD" clId="Web-{CA783346-3280-4B9B-BA99-9DE87AB08160}" dt="2021-09-28T15:47:46.521" v="502"/>
          <ac:spMkLst>
            <pc:docMk/>
            <pc:sldMk cId="109857222" sldId="256"/>
            <ac:spMk id="9" creationId="{F2E5B6AE-5EFE-45F0-A2AE-ED771CA3D7DD}"/>
          </ac:spMkLst>
        </pc:spChg>
        <pc:spChg chg="add">
          <ac:chgData name="PRIYA LIMBACHIYA" userId="S::priya_limbachiya@fitnyc.edu::9932f2ed-a1c9-47ca-b7a1-5a8155024eb3" providerId="AD" clId="Web-{CA783346-3280-4B9B-BA99-9DE87AB08160}" dt="2021-09-28T15:47:46.521" v="502"/>
          <ac:spMkLst>
            <pc:docMk/>
            <pc:sldMk cId="109857222" sldId="256"/>
            <ac:spMk id="16" creationId="{F2E5B6AE-5EFE-45F0-A2AE-ED771CA3D7DD}"/>
          </ac:spMkLst>
        </pc:spChg>
        <pc:picChg chg="add del">
          <ac:chgData name="PRIYA LIMBACHIYA" userId="S::priya_limbachiya@fitnyc.edu::9932f2ed-a1c9-47ca-b7a1-5a8155024eb3" providerId="AD" clId="Web-{CA783346-3280-4B9B-BA99-9DE87AB08160}" dt="2021-09-27T21:46:54.975" v="3"/>
          <ac:picMkLst>
            <pc:docMk/>
            <pc:sldMk cId="109857222" sldId="256"/>
            <ac:picMk id="4" creationId="{624A7374-C117-4D68-B191-693314E551F9}"/>
          </ac:picMkLst>
        </pc:picChg>
        <pc:picChg chg="add mod">
          <ac:chgData name="PRIYA LIMBACHIYA" userId="S::priya_limbachiya@fitnyc.edu::9932f2ed-a1c9-47ca-b7a1-5a8155024eb3" providerId="AD" clId="Web-{CA783346-3280-4B9B-BA99-9DE87AB08160}" dt="2021-09-28T15:47:46.521" v="502"/>
          <ac:picMkLst>
            <pc:docMk/>
            <pc:sldMk cId="109857222" sldId="256"/>
            <ac:picMk id="4" creationId="{75C604CD-4230-4B37-B773-9581F5677FCC}"/>
          </ac:picMkLst>
        </pc:picChg>
        <pc:cxnChg chg="add del">
          <ac:chgData name="PRIYA LIMBACHIYA" userId="S::priya_limbachiya@fitnyc.edu::9932f2ed-a1c9-47ca-b7a1-5a8155024eb3" providerId="AD" clId="Web-{CA783346-3280-4B9B-BA99-9DE87AB08160}" dt="2021-09-28T15:47:46.521" v="502"/>
          <ac:cxnSpMkLst>
            <pc:docMk/>
            <pc:sldMk cId="109857222" sldId="256"/>
            <ac:cxnSpMk id="11" creationId="{D255B435-D9F3-4A31-B89E-36741390DB4B}"/>
          </ac:cxnSpMkLst>
        </pc:cxnChg>
        <pc:cxnChg chg="add">
          <ac:chgData name="PRIYA LIMBACHIYA" userId="S::priya_limbachiya@fitnyc.edu::9932f2ed-a1c9-47ca-b7a1-5a8155024eb3" providerId="AD" clId="Web-{CA783346-3280-4B9B-BA99-9DE87AB08160}" dt="2021-09-28T15:47:46.521" v="502"/>
          <ac:cxnSpMkLst>
            <pc:docMk/>
            <pc:sldMk cId="109857222" sldId="256"/>
            <ac:cxnSpMk id="18" creationId="{D255B435-D9F3-4A31-B89E-36741390DB4B}"/>
          </ac:cxnSpMkLst>
        </pc:cxnChg>
      </pc:sldChg>
      <pc:sldChg chg="addSp modSp new mod setBg modNotes">
        <pc:chgData name="PRIYA LIMBACHIYA" userId="S::priya_limbachiya@fitnyc.edu::9932f2ed-a1c9-47ca-b7a1-5a8155024eb3" providerId="AD" clId="Web-{CA783346-3280-4B9B-BA99-9DE87AB08160}" dt="2021-09-28T22:00:16.135" v="937"/>
        <pc:sldMkLst>
          <pc:docMk/>
          <pc:sldMk cId="2377142348" sldId="257"/>
        </pc:sldMkLst>
        <pc:spChg chg="mod">
          <ac:chgData name="PRIYA LIMBACHIYA" userId="S::priya_limbachiya@fitnyc.edu::9932f2ed-a1c9-47ca-b7a1-5a8155024eb3" providerId="AD" clId="Web-{CA783346-3280-4B9B-BA99-9DE87AB08160}" dt="2021-09-28T15:28:13.077" v="437"/>
          <ac:spMkLst>
            <pc:docMk/>
            <pc:sldMk cId="2377142348" sldId="257"/>
            <ac:spMk id="2" creationId="{400CCF46-539E-4725-9D10-41A855A4A952}"/>
          </ac:spMkLst>
        </pc:spChg>
        <pc:spChg chg="mod">
          <ac:chgData name="PRIYA LIMBACHIYA" userId="S::priya_limbachiya@fitnyc.edu::9932f2ed-a1c9-47ca-b7a1-5a8155024eb3" providerId="AD" clId="Web-{CA783346-3280-4B9B-BA99-9DE87AB08160}" dt="2021-09-28T15:46:57.880" v="500" actId="20577"/>
          <ac:spMkLst>
            <pc:docMk/>
            <pc:sldMk cId="2377142348" sldId="257"/>
            <ac:spMk id="3" creationId="{AD411255-806E-4DE5-9E2D-ADF76948E534}"/>
          </ac:spMkLst>
        </pc:spChg>
        <pc:spChg chg="add">
          <ac:chgData name="PRIYA LIMBACHIYA" userId="S::priya_limbachiya@fitnyc.edu::9932f2ed-a1c9-47ca-b7a1-5a8155024eb3" providerId="AD" clId="Web-{CA783346-3280-4B9B-BA99-9DE87AB08160}" dt="2021-09-28T15:28:13.077" v="437"/>
          <ac:spMkLst>
            <pc:docMk/>
            <pc:sldMk cId="2377142348" sldId="257"/>
            <ac:spMk id="10" creationId="{51D9D766-3B0F-47FE-96C2-31AB8A958116}"/>
          </ac:spMkLst>
        </pc:spChg>
        <pc:picChg chg="add mod ord">
          <ac:chgData name="PRIYA LIMBACHIYA" userId="S::priya_limbachiya@fitnyc.edu::9932f2ed-a1c9-47ca-b7a1-5a8155024eb3" providerId="AD" clId="Web-{CA783346-3280-4B9B-BA99-9DE87AB08160}" dt="2021-09-28T15:28:13.077" v="437"/>
          <ac:picMkLst>
            <pc:docMk/>
            <pc:sldMk cId="2377142348" sldId="257"/>
            <ac:picMk id="4" creationId="{DAB27DC8-3CE7-483E-BB6B-011C08AEF27C}"/>
          </ac:picMkLst>
        </pc:picChg>
        <pc:picChg chg="add mod">
          <ac:chgData name="PRIYA LIMBACHIYA" userId="S::priya_limbachiya@fitnyc.edu::9932f2ed-a1c9-47ca-b7a1-5a8155024eb3" providerId="AD" clId="Web-{CA783346-3280-4B9B-BA99-9DE87AB08160}" dt="2021-09-28T15:28:13.077" v="437"/>
          <ac:picMkLst>
            <pc:docMk/>
            <pc:sldMk cId="2377142348" sldId="257"/>
            <ac:picMk id="5" creationId="{60CF7C90-63D8-4C85-8664-FBFAE73EBB41}"/>
          </ac:picMkLst>
        </pc:picChg>
        <pc:cxnChg chg="add">
          <ac:chgData name="PRIYA LIMBACHIYA" userId="S::priya_limbachiya@fitnyc.edu::9932f2ed-a1c9-47ca-b7a1-5a8155024eb3" providerId="AD" clId="Web-{CA783346-3280-4B9B-BA99-9DE87AB08160}" dt="2021-09-28T15:28:13.077" v="437"/>
          <ac:cxnSpMkLst>
            <pc:docMk/>
            <pc:sldMk cId="2377142348" sldId="257"/>
            <ac:cxnSpMk id="12" creationId="{B32E796E-8D19-4926-B7B8-653B01939010}"/>
          </ac:cxnSpMkLst>
        </pc:cxnChg>
      </pc:sldChg>
      <pc:sldChg chg="addSp modSp new mod setBg modNotes">
        <pc:chgData name="PRIYA LIMBACHIYA" userId="S::priya_limbachiya@fitnyc.edu::9932f2ed-a1c9-47ca-b7a1-5a8155024eb3" providerId="AD" clId="Web-{CA783346-3280-4B9B-BA99-9DE87AB08160}" dt="2021-09-28T22:00:19.667" v="938"/>
        <pc:sldMkLst>
          <pc:docMk/>
          <pc:sldMk cId="3002625851" sldId="258"/>
        </pc:sldMkLst>
        <pc:spChg chg="mod">
          <ac:chgData name="PRIYA LIMBACHIYA" userId="S::priya_limbachiya@fitnyc.edu::9932f2ed-a1c9-47ca-b7a1-5a8155024eb3" providerId="AD" clId="Web-{CA783346-3280-4B9B-BA99-9DE87AB08160}" dt="2021-09-28T15:46:14.363" v="460"/>
          <ac:spMkLst>
            <pc:docMk/>
            <pc:sldMk cId="3002625851" sldId="258"/>
            <ac:spMk id="2" creationId="{64BB16D4-8D4C-4E08-9950-5784801E6FA1}"/>
          </ac:spMkLst>
        </pc:spChg>
        <pc:spChg chg="mod">
          <ac:chgData name="PRIYA LIMBACHIYA" userId="S::priya_limbachiya@fitnyc.edu::9932f2ed-a1c9-47ca-b7a1-5a8155024eb3" providerId="AD" clId="Web-{CA783346-3280-4B9B-BA99-9DE87AB08160}" dt="2021-09-28T15:46:14.363" v="460"/>
          <ac:spMkLst>
            <pc:docMk/>
            <pc:sldMk cId="3002625851" sldId="258"/>
            <ac:spMk id="3" creationId="{1088CF29-61B7-4B02-8824-734CE24E40AE}"/>
          </ac:spMkLst>
        </pc:spChg>
        <pc:spChg chg="add">
          <ac:chgData name="PRIYA LIMBACHIYA" userId="S::priya_limbachiya@fitnyc.edu::9932f2ed-a1c9-47ca-b7a1-5a8155024eb3" providerId="AD" clId="Web-{CA783346-3280-4B9B-BA99-9DE87AB08160}" dt="2021-09-28T15:46:14.363" v="460"/>
          <ac:spMkLst>
            <pc:docMk/>
            <pc:sldMk cId="3002625851" sldId="258"/>
            <ac:spMk id="9" creationId="{B9144F9C-6F12-451D-9954-9A30E8436D43}"/>
          </ac:spMkLst>
        </pc:spChg>
        <pc:picChg chg="add mod">
          <ac:chgData name="PRIYA LIMBACHIYA" userId="S::priya_limbachiya@fitnyc.edu::9932f2ed-a1c9-47ca-b7a1-5a8155024eb3" providerId="AD" clId="Web-{CA783346-3280-4B9B-BA99-9DE87AB08160}" dt="2021-09-28T15:46:14.363" v="460"/>
          <ac:picMkLst>
            <pc:docMk/>
            <pc:sldMk cId="3002625851" sldId="258"/>
            <ac:picMk id="4" creationId="{294A3A2E-2426-4D17-92E9-EE4A968348C6}"/>
          </ac:picMkLst>
        </pc:picChg>
        <pc:cxnChg chg="add">
          <ac:chgData name="PRIYA LIMBACHIYA" userId="S::priya_limbachiya@fitnyc.edu::9932f2ed-a1c9-47ca-b7a1-5a8155024eb3" providerId="AD" clId="Web-{CA783346-3280-4B9B-BA99-9DE87AB08160}" dt="2021-09-28T15:46:14.363" v="460"/>
          <ac:cxnSpMkLst>
            <pc:docMk/>
            <pc:sldMk cId="3002625851" sldId="258"/>
            <ac:cxnSpMk id="11" creationId="{B32E796E-8D19-4926-B7B8-653B01939010}"/>
          </ac:cxnSpMkLst>
        </pc:cxnChg>
      </pc:sldChg>
      <pc:sldChg chg="addSp modSp new mod setBg modNotes">
        <pc:chgData name="PRIYA LIMBACHIYA" userId="S::priya_limbachiya@fitnyc.edu::9932f2ed-a1c9-47ca-b7a1-5a8155024eb3" providerId="AD" clId="Web-{CA783346-3280-4B9B-BA99-9DE87AB08160}" dt="2021-09-28T22:00:58.136" v="939"/>
        <pc:sldMkLst>
          <pc:docMk/>
          <pc:sldMk cId="2987666413" sldId="259"/>
        </pc:sldMkLst>
        <pc:spChg chg="mod">
          <ac:chgData name="PRIYA LIMBACHIYA" userId="S::priya_limbachiya@fitnyc.edu::9932f2ed-a1c9-47ca-b7a1-5a8155024eb3" providerId="AD" clId="Web-{CA783346-3280-4B9B-BA99-9DE87AB08160}" dt="2021-09-28T16:06:45.168" v="599"/>
          <ac:spMkLst>
            <pc:docMk/>
            <pc:sldMk cId="2987666413" sldId="259"/>
            <ac:spMk id="2" creationId="{93CD3CF3-E40E-4B18-8A3D-6AA36B76A373}"/>
          </ac:spMkLst>
        </pc:spChg>
        <pc:spChg chg="mod">
          <ac:chgData name="PRIYA LIMBACHIYA" userId="S::priya_limbachiya@fitnyc.edu::9932f2ed-a1c9-47ca-b7a1-5a8155024eb3" providerId="AD" clId="Web-{CA783346-3280-4B9B-BA99-9DE87AB08160}" dt="2021-09-28T16:06:45.168" v="599"/>
          <ac:spMkLst>
            <pc:docMk/>
            <pc:sldMk cId="2987666413" sldId="259"/>
            <ac:spMk id="3" creationId="{140E698D-DDF6-4850-93E8-0B33FA5567ED}"/>
          </ac:spMkLst>
        </pc:spChg>
        <pc:spChg chg="add">
          <ac:chgData name="PRIYA LIMBACHIYA" userId="S::priya_limbachiya@fitnyc.edu::9932f2ed-a1c9-47ca-b7a1-5a8155024eb3" providerId="AD" clId="Web-{CA783346-3280-4B9B-BA99-9DE87AB08160}" dt="2021-09-28T16:06:45.168" v="599"/>
          <ac:spMkLst>
            <pc:docMk/>
            <pc:sldMk cId="2987666413" sldId="259"/>
            <ac:spMk id="9" creationId="{B9144F9C-6F12-451D-9954-9A30E8436D43}"/>
          </ac:spMkLst>
        </pc:spChg>
        <pc:picChg chg="add mod">
          <ac:chgData name="PRIYA LIMBACHIYA" userId="S::priya_limbachiya@fitnyc.edu::9932f2ed-a1c9-47ca-b7a1-5a8155024eb3" providerId="AD" clId="Web-{CA783346-3280-4B9B-BA99-9DE87AB08160}" dt="2021-09-28T16:06:45.168" v="599"/>
          <ac:picMkLst>
            <pc:docMk/>
            <pc:sldMk cId="2987666413" sldId="259"/>
            <ac:picMk id="4" creationId="{97FA751A-DEC6-42E5-B91C-8CF3DBC762F8}"/>
          </ac:picMkLst>
        </pc:picChg>
        <pc:cxnChg chg="add">
          <ac:chgData name="PRIYA LIMBACHIYA" userId="S::priya_limbachiya@fitnyc.edu::9932f2ed-a1c9-47ca-b7a1-5a8155024eb3" providerId="AD" clId="Web-{CA783346-3280-4B9B-BA99-9DE87AB08160}" dt="2021-09-28T16:06:45.168" v="599"/>
          <ac:cxnSpMkLst>
            <pc:docMk/>
            <pc:sldMk cId="2987666413" sldId="259"/>
            <ac:cxnSpMk id="11" creationId="{B32E796E-8D19-4926-B7B8-653B01939010}"/>
          </ac:cxnSpMkLst>
        </pc:cxnChg>
      </pc:sldChg>
      <pc:sldChg chg="addSp delSp modSp new mod setBg modNotes">
        <pc:chgData name="PRIYA LIMBACHIYA" userId="S::priya_limbachiya@fitnyc.edu::9932f2ed-a1c9-47ca-b7a1-5a8155024eb3" providerId="AD" clId="Web-{CA783346-3280-4B9B-BA99-9DE87AB08160}" dt="2021-09-28T22:01:25.887" v="940"/>
        <pc:sldMkLst>
          <pc:docMk/>
          <pc:sldMk cId="3183943317" sldId="260"/>
        </pc:sldMkLst>
        <pc:spChg chg="mod">
          <ac:chgData name="PRIYA LIMBACHIYA" userId="S::priya_limbachiya@fitnyc.edu::9932f2ed-a1c9-47ca-b7a1-5a8155024eb3" providerId="AD" clId="Web-{CA783346-3280-4B9B-BA99-9DE87AB08160}" dt="2021-09-28T16:08:58.358" v="667"/>
          <ac:spMkLst>
            <pc:docMk/>
            <pc:sldMk cId="3183943317" sldId="260"/>
            <ac:spMk id="2" creationId="{4CFB8084-C49C-4A1A-BA8E-B1C7D25190EB}"/>
          </ac:spMkLst>
        </pc:spChg>
        <pc:spChg chg="mod">
          <ac:chgData name="PRIYA LIMBACHIYA" userId="S::priya_limbachiya@fitnyc.edu::9932f2ed-a1c9-47ca-b7a1-5a8155024eb3" providerId="AD" clId="Web-{CA783346-3280-4B9B-BA99-9DE87AB08160}" dt="2021-09-28T16:08:58.358" v="667"/>
          <ac:spMkLst>
            <pc:docMk/>
            <pc:sldMk cId="3183943317" sldId="260"/>
            <ac:spMk id="3" creationId="{8085DEF2-9089-4B4C-9E20-4C1B3D06FE5F}"/>
          </ac:spMkLst>
        </pc:spChg>
        <pc:spChg chg="add del mod">
          <ac:chgData name="PRIYA LIMBACHIYA" userId="S::priya_limbachiya@fitnyc.edu::9932f2ed-a1c9-47ca-b7a1-5a8155024eb3" providerId="AD" clId="Web-{CA783346-3280-4B9B-BA99-9DE87AB08160}" dt="2021-09-28T16:08:38.608" v="665"/>
          <ac:spMkLst>
            <pc:docMk/>
            <pc:sldMk cId="3183943317" sldId="260"/>
            <ac:spMk id="4" creationId="{BC117FB2-E943-4273-9538-4BD72FCDE892}"/>
          </ac:spMkLst>
        </pc:spChg>
        <pc:spChg chg="add">
          <ac:chgData name="PRIYA LIMBACHIYA" userId="S::priya_limbachiya@fitnyc.edu::9932f2ed-a1c9-47ca-b7a1-5a8155024eb3" providerId="AD" clId="Web-{CA783346-3280-4B9B-BA99-9DE87AB08160}" dt="2021-09-28T16:08:58.358" v="667"/>
          <ac:spMkLst>
            <pc:docMk/>
            <pc:sldMk cId="3183943317" sldId="260"/>
            <ac:spMk id="10" creationId="{B9144F9C-6F12-451D-9954-9A30E8436D43}"/>
          </ac:spMkLst>
        </pc:spChg>
        <pc:picChg chg="add mod">
          <ac:chgData name="PRIYA LIMBACHIYA" userId="S::priya_limbachiya@fitnyc.edu::9932f2ed-a1c9-47ca-b7a1-5a8155024eb3" providerId="AD" clId="Web-{CA783346-3280-4B9B-BA99-9DE87AB08160}" dt="2021-09-28T16:08:58.358" v="667"/>
          <ac:picMkLst>
            <pc:docMk/>
            <pc:sldMk cId="3183943317" sldId="260"/>
            <ac:picMk id="5" creationId="{6BA2B1EB-5A2F-4B7A-B3D1-E013C9AFF37B}"/>
          </ac:picMkLst>
        </pc:picChg>
        <pc:cxnChg chg="add">
          <ac:chgData name="PRIYA LIMBACHIYA" userId="S::priya_limbachiya@fitnyc.edu::9932f2ed-a1c9-47ca-b7a1-5a8155024eb3" providerId="AD" clId="Web-{CA783346-3280-4B9B-BA99-9DE87AB08160}" dt="2021-09-28T16:08:58.358" v="667"/>
          <ac:cxnSpMkLst>
            <pc:docMk/>
            <pc:sldMk cId="3183943317" sldId="260"/>
            <ac:cxnSpMk id="12" creationId="{B32E796E-8D19-4926-B7B8-653B01939010}"/>
          </ac:cxnSpMkLst>
        </pc:cxnChg>
      </pc:sldChg>
      <pc:sldChg chg="addSp delSp modSp new mod setBg">
        <pc:chgData name="PRIYA LIMBACHIYA" userId="S::priya_limbachiya@fitnyc.edu::9932f2ed-a1c9-47ca-b7a1-5a8155024eb3" providerId="AD" clId="Web-{CA783346-3280-4B9B-BA99-9DE87AB08160}" dt="2021-09-28T16:12:00.049" v="741" actId="20577"/>
        <pc:sldMkLst>
          <pc:docMk/>
          <pc:sldMk cId="413164820" sldId="261"/>
        </pc:sldMkLst>
        <pc:spChg chg="mod">
          <ac:chgData name="PRIYA LIMBACHIYA" userId="S::priya_limbachiya@fitnyc.edu::9932f2ed-a1c9-47ca-b7a1-5a8155024eb3" providerId="AD" clId="Web-{CA783346-3280-4B9B-BA99-9DE87AB08160}" dt="2021-09-28T16:10:28.985" v="680" actId="20577"/>
          <ac:spMkLst>
            <pc:docMk/>
            <pc:sldMk cId="413164820" sldId="261"/>
            <ac:spMk id="2" creationId="{1D5A50C5-7D14-4298-BFD5-2B701CC59049}"/>
          </ac:spMkLst>
        </pc:spChg>
        <pc:spChg chg="del">
          <ac:chgData name="PRIYA LIMBACHIYA" userId="S::priya_limbachiya@fitnyc.edu::9932f2ed-a1c9-47ca-b7a1-5a8155024eb3" providerId="AD" clId="Web-{CA783346-3280-4B9B-BA99-9DE87AB08160}" dt="2021-09-28T16:10:13.157" v="671"/>
          <ac:spMkLst>
            <pc:docMk/>
            <pc:sldMk cId="413164820" sldId="261"/>
            <ac:spMk id="3" creationId="{A8A13BF3-4C82-4464-827E-E918A2D80C4F}"/>
          </ac:spMkLst>
        </pc:spChg>
        <pc:spChg chg="add mod">
          <ac:chgData name="PRIYA LIMBACHIYA" userId="S::priya_limbachiya@fitnyc.edu::9932f2ed-a1c9-47ca-b7a1-5a8155024eb3" providerId="AD" clId="Web-{CA783346-3280-4B9B-BA99-9DE87AB08160}" dt="2021-09-28T16:12:00.049" v="741" actId="20577"/>
          <ac:spMkLst>
            <pc:docMk/>
            <pc:sldMk cId="413164820" sldId="261"/>
            <ac:spMk id="8" creationId="{F262EE63-62E6-4D34-9F21-2D2DC21C7201}"/>
          </ac:spMkLst>
        </pc:spChg>
        <pc:spChg chg="add">
          <ac:chgData name="PRIYA LIMBACHIYA" userId="S::priya_limbachiya@fitnyc.edu::9932f2ed-a1c9-47ca-b7a1-5a8155024eb3" providerId="AD" clId="Web-{CA783346-3280-4B9B-BA99-9DE87AB08160}" dt="2021-09-28T16:10:19.829" v="673"/>
          <ac:spMkLst>
            <pc:docMk/>
            <pc:sldMk cId="413164820" sldId="261"/>
            <ac:spMk id="11" creationId="{B9144F9C-6F12-451D-9954-9A30E8436D43}"/>
          </ac:spMkLst>
        </pc:spChg>
        <pc:picChg chg="add mod ord">
          <ac:chgData name="PRIYA LIMBACHIYA" userId="S::priya_limbachiya@fitnyc.edu::9932f2ed-a1c9-47ca-b7a1-5a8155024eb3" providerId="AD" clId="Web-{CA783346-3280-4B9B-BA99-9DE87AB08160}" dt="2021-09-28T16:10:19.829" v="673"/>
          <ac:picMkLst>
            <pc:docMk/>
            <pc:sldMk cId="413164820" sldId="261"/>
            <ac:picMk id="4" creationId="{276C5850-0968-47B5-BC2C-C64090B018A2}"/>
          </ac:picMkLst>
        </pc:picChg>
        <pc:cxnChg chg="add">
          <ac:chgData name="PRIYA LIMBACHIYA" userId="S::priya_limbachiya@fitnyc.edu::9932f2ed-a1c9-47ca-b7a1-5a8155024eb3" providerId="AD" clId="Web-{CA783346-3280-4B9B-BA99-9DE87AB08160}" dt="2021-09-28T16:10:19.829" v="673"/>
          <ac:cxnSpMkLst>
            <pc:docMk/>
            <pc:sldMk cId="413164820" sldId="261"/>
            <ac:cxnSpMk id="13" creationId="{B32E796E-8D19-4926-B7B8-653B01939010}"/>
          </ac:cxnSpMkLst>
        </pc:cxnChg>
      </pc:sldChg>
      <pc:sldChg chg="addSp delSp modSp new mod setBg">
        <pc:chgData name="PRIYA LIMBACHIYA" userId="S::priya_limbachiya@fitnyc.edu::9932f2ed-a1c9-47ca-b7a1-5a8155024eb3" providerId="AD" clId="Web-{CA783346-3280-4B9B-BA99-9DE87AB08160}" dt="2021-09-28T16:16:16.226" v="754" actId="1076"/>
        <pc:sldMkLst>
          <pc:docMk/>
          <pc:sldMk cId="1678528153" sldId="262"/>
        </pc:sldMkLst>
        <pc:spChg chg="del">
          <ac:chgData name="PRIYA LIMBACHIYA" userId="S::priya_limbachiya@fitnyc.edu::9932f2ed-a1c9-47ca-b7a1-5a8155024eb3" providerId="AD" clId="Web-{CA783346-3280-4B9B-BA99-9DE87AB08160}" dt="2021-09-28T16:15:24.319" v="743"/>
          <ac:spMkLst>
            <pc:docMk/>
            <pc:sldMk cId="1678528153" sldId="262"/>
            <ac:spMk id="2" creationId="{C1D8D0F2-F5FA-4CCF-B927-B5F52658D974}"/>
          </ac:spMkLst>
        </pc:spChg>
        <pc:spChg chg="del">
          <ac:chgData name="PRIYA LIMBACHIYA" userId="S::priya_limbachiya@fitnyc.edu::9932f2ed-a1c9-47ca-b7a1-5a8155024eb3" providerId="AD" clId="Web-{CA783346-3280-4B9B-BA99-9DE87AB08160}" dt="2021-09-28T16:15:26.819" v="744"/>
          <ac:spMkLst>
            <pc:docMk/>
            <pc:sldMk cId="1678528153" sldId="262"/>
            <ac:spMk id="3" creationId="{0BB48347-8797-4C53-8B46-83BDA98AD7D2}"/>
          </ac:spMkLst>
        </pc:spChg>
        <pc:spChg chg="add del">
          <ac:chgData name="PRIYA LIMBACHIYA" userId="S::priya_limbachiya@fitnyc.edu::9932f2ed-a1c9-47ca-b7a1-5a8155024eb3" providerId="AD" clId="Web-{CA783346-3280-4B9B-BA99-9DE87AB08160}" dt="2021-09-28T16:16:01.757" v="748"/>
          <ac:spMkLst>
            <pc:docMk/>
            <pc:sldMk cId="1678528153" sldId="262"/>
            <ac:spMk id="9" creationId="{EBC95D3F-C52F-4F07-95D4-836E1078E555}"/>
          </ac:spMkLst>
        </pc:spChg>
        <pc:picChg chg="add mod">
          <ac:chgData name="PRIYA LIMBACHIYA" userId="S::priya_limbachiya@fitnyc.edu::9932f2ed-a1c9-47ca-b7a1-5a8155024eb3" providerId="AD" clId="Web-{CA783346-3280-4B9B-BA99-9DE87AB08160}" dt="2021-09-28T16:16:16.226" v="754" actId="1076"/>
          <ac:picMkLst>
            <pc:docMk/>
            <pc:sldMk cId="1678528153" sldId="262"/>
            <ac:picMk id="4" creationId="{F558608D-C63B-4542-87AD-77593A952CE0}"/>
          </ac:picMkLst>
        </pc:picChg>
      </pc:sldChg>
      <pc:sldChg chg="addSp delSp modSp new mod setBg">
        <pc:chgData name="PRIYA LIMBACHIYA" userId="S::priya_limbachiya@fitnyc.edu::9932f2ed-a1c9-47ca-b7a1-5a8155024eb3" providerId="AD" clId="Web-{CA783346-3280-4B9B-BA99-9DE87AB08160}" dt="2021-09-28T16:17:19.149" v="765" actId="1076"/>
        <pc:sldMkLst>
          <pc:docMk/>
          <pc:sldMk cId="1648896526" sldId="263"/>
        </pc:sldMkLst>
        <pc:spChg chg="del">
          <ac:chgData name="PRIYA LIMBACHIYA" userId="S::priya_limbachiya@fitnyc.edu::9932f2ed-a1c9-47ca-b7a1-5a8155024eb3" providerId="AD" clId="Web-{CA783346-3280-4B9B-BA99-9DE87AB08160}" dt="2021-09-28T16:16:48.070" v="758"/>
          <ac:spMkLst>
            <pc:docMk/>
            <pc:sldMk cId="1648896526" sldId="263"/>
            <ac:spMk id="2" creationId="{062AF150-8091-4E9F-912A-40FE43D66F82}"/>
          </ac:spMkLst>
        </pc:spChg>
        <pc:spChg chg="del mod">
          <ac:chgData name="PRIYA LIMBACHIYA" userId="S::priya_limbachiya@fitnyc.edu::9932f2ed-a1c9-47ca-b7a1-5a8155024eb3" providerId="AD" clId="Web-{CA783346-3280-4B9B-BA99-9DE87AB08160}" dt="2021-09-28T16:16:47.024" v="757"/>
          <ac:spMkLst>
            <pc:docMk/>
            <pc:sldMk cId="1648896526" sldId="263"/>
            <ac:spMk id="3" creationId="{FB3789CA-8FE5-4CB3-8E8E-66FB101D737D}"/>
          </ac:spMkLst>
        </pc:spChg>
        <pc:spChg chg="add del">
          <ac:chgData name="PRIYA LIMBACHIYA" userId="S::priya_limbachiya@fitnyc.edu::9932f2ed-a1c9-47ca-b7a1-5a8155024eb3" providerId="AD" clId="Web-{CA783346-3280-4B9B-BA99-9DE87AB08160}" dt="2021-09-28T16:17:12.290" v="763"/>
          <ac:spMkLst>
            <pc:docMk/>
            <pc:sldMk cId="1648896526" sldId="263"/>
            <ac:spMk id="9" creationId="{EBC95D3F-C52F-4F07-95D4-836E1078E555}"/>
          </ac:spMkLst>
        </pc:spChg>
        <pc:picChg chg="add mod">
          <ac:chgData name="PRIYA LIMBACHIYA" userId="S::priya_limbachiya@fitnyc.edu::9932f2ed-a1c9-47ca-b7a1-5a8155024eb3" providerId="AD" clId="Web-{CA783346-3280-4B9B-BA99-9DE87AB08160}" dt="2021-09-28T16:17:19.149" v="765" actId="1076"/>
          <ac:picMkLst>
            <pc:docMk/>
            <pc:sldMk cId="1648896526" sldId="263"/>
            <ac:picMk id="4" creationId="{0BA9F018-B506-4F66-95B5-2591BD53E0A5}"/>
          </ac:picMkLst>
        </pc:picChg>
      </pc:sldChg>
      <pc:sldChg chg="addSp delSp modSp new">
        <pc:chgData name="PRIYA LIMBACHIYA" userId="S::priya_limbachiya@fitnyc.edu::9932f2ed-a1c9-47ca-b7a1-5a8155024eb3" providerId="AD" clId="Web-{CA783346-3280-4B9B-BA99-9DE87AB08160}" dt="2021-09-28T16:17:59.681" v="776" actId="14100"/>
        <pc:sldMkLst>
          <pc:docMk/>
          <pc:sldMk cId="1052115984" sldId="264"/>
        </pc:sldMkLst>
        <pc:spChg chg="del">
          <ac:chgData name="PRIYA LIMBACHIYA" userId="S::priya_limbachiya@fitnyc.edu::9932f2ed-a1c9-47ca-b7a1-5a8155024eb3" providerId="AD" clId="Web-{CA783346-3280-4B9B-BA99-9DE87AB08160}" dt="2021-09-28T16:17:25.696" v="767"/>
          <ac:spMkLst>
            <pc:docMk/>
            <pc:sldMk cId="1052115984" sldId="264"/>
            <ac:spMk id="2" creationId="{89E7FDB5-0E88-4B17-A853-473189EC398F}"/>
          </ac:spMkLst>
        </pc:spChg>
        <pc:spChg chg="del">
          <ac:chgData name="PRIYA LIMBACHIYA" userId="S::priya_limbachiya@fitnyc.edu::9932f2ed-a1c9-47ca-b7a1-5a8155024eb3" providerId="AD" clId="Web-{CA783346-3280-4B9B-BA99-9DE87AB08160}" dt="2021-09-28T16:17:27.446" v="768"/>
          <ac:spMkLst>
            <pc:docMk/>
            <pc:sldMk cId="1052115984" sldId="264"/>
            <ac:spMk id="3" creationId="{C5CFF56E-80F9-4E14-A8E3-6336E6AAA908}"/>
          </ac:spMkLst>
        </pc:spChg>
        <pc:picChg chg="add mod">
          <ac:chgData name="PRIYA LIMBACHIYA" userId="S::priya_limbachiya@fitnyc.edu::9932f2ed-a1c9-47ca-b7a1-5a8155024eb3" providerId="AD" clId="Web-{CA783346-3280-4B9B-BA99-9DE87AB08160}" dt="2021-09-28T16:17:59.681" v="776" actId="14100"/>
          <ac:picMkLst>
            <pc:docMk/>
            <pc:sldMk cId="1052115984" sldId="264"/>
            <ac:picMk id="4" creationId="{9B7067A0-6C90-4988-B114-20DF2F698179}"/>
          </ac:picMkLst>
        </pc:picChg>
      </pc:sldChg>
      <pc:sldChg chg="addSp delSp modSp new mod setBg">
        <pc:chgData name="PRIYA LIMBACHIYA" userId="S::priya_limbachiya@fitnyc.edu::9932f2ed-a1c9-47ca-b7a1-5a8155024eb3" providerId="AD" clId="Web-{CA783346-3280-4B9B-BA99-9DE87AB08160}" dt="2021-09-28T16:19:28.964" v="803" actId="1076"/>
        <pc:sldMkLst>
          <pc:docMk/>
          <pc:sldMk cId="3775521652" sldId="265"/>
        </pc:sldMkLst>
        <pc:spChg chg="mod">
          <ac:chgData name="PRIYA LIMBACHIYA" userId="S::priya_limbachiya@fitnyc.edu::9932f2ed-a1c9-47ca-b7a1-5a8155024eb3" providerId="AD" clId="Web-{CA783346-3280-4B9B-BA99-9DE87AB08160}" dt="2021-09-28T16:18:59.307" v="797"/>
          <ac:spMkLst>
            <pc:docMk/>
            <pc:sldMk cId="3775521652" sldId="265"/>
            <ac:spMk id="2" creationId="{D65F4116-B534-44C0-B101-563E6B513CF0}"/>
          </ac:spMkLst>
        </pc:spChg>
        <pc:spChg chg="del">
          <ac:chgData name="PRIYA LIMBACHIYA" userId="S::priya_limbachiya@fitnyc.edu::9932f2ed-a1c9-47ca-b7a1-5a8155024eb3" providerId="AD" clId="Web-{CA783346-3280-4B9B-BA99-9DE87AB08160}" dt="2021-09-28T16:18:24.947" v="787"/>
          <ac:spMkLst>
            <pc:docMk/>
            <pc:sldMk cId="3775521652" sldId="265"/>
            <ac:spMk id="3" creationId="{50BFB71A-42AC-4CAA-AEC1-E47C27B9879B}"/>
          </ac:spMkLst>
        </pc:spChg>
        <pc:spChg chg="add del">
          <ac:chgData name="PRIYA LIMBACHIYA" userId="S::priya_limbachiya@fitnyc.edu::9932f2ed-a1c9-47ca-b7a1-5a8155024eb3" providerId="AD" clId="Web-{CA783346-3280-4B9B-BA99-9DE87AB08160}" dt="2021-09-28T16:18:59.307" v="797"/>
          <ac:spMkLst>
            <pc:docMk/>
            <pc:sldMk cId="3775521652" sldId="265"/>
            <ac:spMk id="11" creationId="{F2E5B6AE-5EFE-45F0-A2AE-ED771CA3D7DD}"/>
          </ac:spMkLst>
        </pc:spChg>
        <pc:picChg chg="add mod">
          <ac:chgData name="PRIYA LIMBACHIYA" userId="S::priya_limbachiya@fitnyc.edu::9932f2ed-a1c9-47ca-b7a1-5a8155024eb3" providerId="AD" clId="Web-{CA783346-3280-4B9B-BA99-9DE87AB08160}" dt="2021-09-28T16:19:28.964" v="803" actId="1076"/>
          <ac:picMkLst>
            <pc:docMk/>
            <pc:sldMk cId="3775521652" sldId="265"/>
            <ac:picMk id="4" creationId="{A860977D-C4BF-4980-822E-E445D903437B}"/>
          </ac:picMkLst>
        </pc:picChg>
        <pc:cxnChg chg="add del">
          <ac:chgData name="PRIYA LIMBACHIYA" userId="S::priya_limbachiya@fitnyc.edu::9932f2ed-a1c9-47ca-b7a1-5a8155024eb3" providerId="AD" clId="Web-{CA783346-3280-4B9B-BA99-9DE87AB08160}" dt="2021-09-28T16:18:59.307" v="797"/>
          <ac:cxnSpMkLst>
            <pc:docMk/>
            <pc:sldMk cId="3775521652" sldId="265"/>
            <ac:cxnSpMk id="9" creationId="{C66CC717-08C5-4F3E-B8AA-BA93C8755982}"/>
          </ac:cxnSpMkLst>
        </pc:cxnChg>
        <pc:cxnChg chg="add del">
          <ac:chgData name="PRIYA LIMBACHIYA" userId="S::priya_limbachiya@fitnyc.edu::9932f2ed-a1c9-47ca-b7a1-5a8155024eb3" providerId="AD" clId="Web-{CA783346-3280-4B9B-BA99-9DE87AB08160}" dt="2021-09-28T16:18:59.307" v="797"/>
          <ac:cxnSpMkLst>
            <pc:docMk/>
            <pc:sldMk cId="3775521652" sldId="265"/>
            <ac:cxnSpMk id="13" creationId="{D255B435-D9F3-4A31-B89E-36741390DB4B}"/>
          </ac:cxnSpMkLst>
        </pc:cxnChg>
      </pc:sldChg>
      <pc:sldChg chg="addSp delSp modSp new">
        <pc:chgData name="PRIYA LIMBACHIYA" userId="S::priya_limbachiya@fitnyc.edu::9932f2ed-a1c9-47ca-b7a1-5a8155024eb3" providerId="AD" clId="Web-{CA783346-3280-4B9B-BA99-9DE87AB08160}" dt="2021-09-28T16:19:59.558" v="816" actId="1076"/>
        <pc:sldMkLst>
          <pc:docMk/>
          <pc:sldMk cId="3462392483" sldId="266"/>
        </pc:sldMkLst>
        <pc:spChg chg="mod">
          <ac:chgData name="PRIYA LIMBACHIYA" userId="S::priya_limbachiya@fitnyc.edu::9932f2ed-a1c9-47ca-b7a1-5a8155024eb3" providerId="AD" clId="Web-{CA783346-3280-4B9B-BA99-9DE87AB08160}" dt="2021-09-28T16:19:36.558" v="809" actId="20577"/>
          <ac:spMkLst>
            <pc:docMk/>
            <pc:sldMk cId="3462392483" sldId="266"/>
            <ac:spMk id="2" creationId="{9B31F147-61CE-4CEF-90CD-BAED97A6D5AC}"/>
          </ac:spMkLst>
        </pc:spChg>
        <pc:spChg chg="del mod">
          <ac:chgData name="PRIYA LIMBACHIYA" userId="S::priya_limbachiya@fitnyc.edu::9932f2ed-a1c9-47ca-b7a1-5a8155024eb3" providerId="AD" clId="Web-{CA783346-3280-4B9B-BA99-9DE87AB08160}" dt="2021-09-28T16:19:41.594" v="811"/>
          <ac:spMkLst>
            <pc:docMk/>
            <pc:sldMk cId="3462392483" sldId="266"/>
            <ac:spMk id="3" creationId="{DAC6D80C-FE43-448C-ACA1-E84661620444}"/>
          </ac:spMkLst>
        </pc:spChg>
        <pc:spChg chg="add del mod">
          <ac:chgData name="PRIYA LIMBACHIYA" userId="S::priya_limbachiya@fitnyc.edu::9932f2ed-a1c9-47ca-b7a1-5a8155024eb3" providerId="AD" clId="Web-{CA783346-3280-4B9B-BA99-9DE87AB08160}" dt="2021-09-28T16:19:34.277" v="808"/>
          <ac:spMkLst>
            <pc:docMk/>
            <pc:sldMk cId="3462392483" sldId="266"/>
            <ac:spMk id="4" creationId="{7CB1EE5C-DD2F-472E-A45A-EC7000324DBF}"/>
          </ac:spMkLst>
        </pc:spChg>
        <pc:picChg chg="add mod">
          <ac:chgData name="PRIYA LIMBACHIYA" userId="S::priya_limbachiya@fitnyc.edu::9932f2ed-a1c9-47ca-b7a1-5a8155024eb3" providerId="AD" clId="Web-{CA783346-3280-4B9B-BA99-9DE87AB08160}" dt="2021-09-28T16:19:59.558" v="816" actId="1076"/>
          <ac:picMkLst>
            <pc:docMk/>
            <pc:sldMk cId="3462392483" sldId="266"/>
            <ac:picMk id="5" creationId="{68E9192A-4341-4519-9522-352207ECC12B}"/>
          </ac:picMkLst>
        </pc:picChg>
      </pc:sldChg>
      <pc:sldChg chg="addSp delSp modSp new">
        <pc:chgData name="PRIYA LIMBACHIYA" userId="S::priya_limbachiya@fitnyc.edu::9932f2ed-a1c9-47ca-b7a1-5a8155024eb3" providerId="AD" clId="Web-{CA783346-3280-4B9B-BA99-9DE87AB08160}" dt="2021-09-28T16:31:41.900" v="832" actId="1076"/>
        <pc:sldMkLst>
          <pc:docMk/>
          <pc:sldMk cId="3491465589" sldId="267"/>
        </pc:sldMkLst>
        <pc:spChg chg="mod">
          <ac:chgData name="PRIYA LIMBACHIYA" userId="S::priya_limbachiya@fitnyc.edu::9932f2ed-a1c9-47ca-b7a1-5a8155024eb3" providerId="AD" clId="Web-{CA783346-3280-4B9B-BA99-9DE87AB08160}" dt="2021-09-28T16:31:27.822" v="827"/>
          <ac:spMkLst>
            <pc:docMk/>
            <pc:sldMk cId="3491465589" sldId="267"/>
            <ac:spMk id="2" creationId="{EB2C67DB-C36C-4C62-BC7B-1804BF140AD6}"/>
          </ac:spMkLst>
        </pc:spChg>
        <pc:spChg chg="del mod">
          <ac:chgData name="PRIYA LIMBACHIYA" userId="S::priya_limbachiya@fitnyc.edu::9932f2ed-a1c9-47ca-b7a1-5a8155024eb3" providerId="AD" clId="Web-{CA783346-3280-4B9B-BA99-9DE87AB08160}" dt="2021-09-28T16:31:04.556" v="822"/>
          <ac:spMkLst>
            <pc:docMk/>
            <pc:sldMk cId="3491465589" sldId="267"/>
            <ac:spMk id="3" creationId="{0BE2A54B-8A41-43C2-9F64-D724048780C3}"/>
          </ac:spMkLst>
        </pc:spChg>
        <pc:picChg chg="add mod">
          <ac:chgData name="PRIYA LIMBACHIYA" userId="S::priya_limbachiya@fitnyc.edu::9932f2ed-a1c9-47ca-b7a1-5a8155024eb3" providerId="AD" clId="Web-{CA783346-3280-4B9B-BA99-9DE87AB08160}" dt="2021-09-28T16:31:41.900" v="832" actId="1076"/>
          <ac:picMkLst>
            <pc:docMk/>
            <pc:sldMk cId="3491465589" sldId="267"/>
            <ac:picMk id="4" creationId="{384F5DCA-9308-4B65-9BA1-AAA078133CF2}"/>
          </ac:picMkLst>
        </pc:picChg>
      </pc:sldChg>
      <pc:sldChg chg="addSp delSp modSp new">
        <pc:chgData name="PRIYA LIMBACHIYA" userId="S::priya_limbachiya@fitnyc.edu::9932f2ed-a1c9-47ca-b7a1-5a8155024eb3" providerId="AD" clId="Web-{CA783346-3280-4B9B-BA99-9DE87AB08160}" dt="2021-09-28T21:41:29.126" v="849" actId="1076"/>
        <pc:sldMkLst>
          <pc:docMk/>
          <pc:sldMk cId="3929322169" sldId="268"/>
        </pc:sldMkLst>
        <pc:spChg chg="mod">
          <ac:chgData name="PRIYA LIMBACHIYA" userId="S::priya_limbachiya@fitnyc.edu::9932f2ed-a1c9-47ca-b7a1-5a8155024eb3" providerId="AD" clId="Web-{CA783346-3280-4B9B-BA99-9DE87AB08160}" dt="2021-09-28T21:41:17.985" v="845" actId="20577"/>
          <ac:spMkLst>
            <pc:docMk/>
            <pc:sldMk cId="3929322169" sldId="268"/>
            <ac:spMk id="2" creationId="{2A1FC297-10CE-4038-9C56-C6A4E0CA1DB1}"/>
          </ac:spMkLst>
        </pc:spChg>
        <pc:spChg chg="del">
          <ac:chgData name="PRIYA LIMBACHIYA" userId="S::priya_limbachiya@fitnyc.edu::9932f2ed-a1c9-47ca-b7a1-5a8155024eb3" providerId="AD" clId="Web-{CA783346-3280-4B9B-BA99-9DE87AB08160}" dt="2021-09-28T16:31:45.510" v="834"/>
          <ac:spMkLst>
            <pc:docMk/>
            <pc:sldMk cId="3929322169" sldId="268"/>
            <ac:spMk id="3" creationId="{12A30795-6E38-4968-A000-5470D7706F38}"/>
          </ac:spMkLst>
        </pc:spChg>
        <pc:picChg chg="add mod">
          <ac:chgData name="PRIYA LIMBACHIYA" userId="S::priya_limbachiya@fitnyc.edu::9932f2ed-a1c9-47ca-b7a1-5a8155024eb3" providerId="AD" clId="Web-{CA783346-3280-4B9B-BA99-9DE87AB08160}" dt="2021-09-28T21:41:29.126" v="849" actId="1076"/>
          <ac:picMkLst>
            <pc:docMk/>
            <pc:sldMk cId="3929322169" sldId="268"/>
            <ac:picMk id="3" creationId="{01FB6A1C-4473-4A4A-AFCA-91828CA25AB4}"/>
          </ac:picMkLst>
        </pc:picChg>
      </pc:sldChg>
      <pc:sldChg chg="addSp delSp modSp new mod setBg">
        <pc:chgData name="PRIYA LIMBACHIYA" userId="S::priya_limbachiya@fitnyc.edu::9932f2ed-a1c9-47ca-b7a1-5a8155024eb3" providerId="AD" clId="Web-{CA783346-3280-4B9B-BA99-9DE87AB08160}" dt="2021-09-28T22:03:25.936" v="982" actId="20577"/>
        <pc:sldMkLst>
          <pc:docMk/>
          <pc:sldMk cId="3759387165" sldId="269"/>
        </pc:sldMkLst>
        <pc:spChg chg="mod">
          <ac:chgData name="PRIYA LIMBACHIYA" userId="S::priya_limbachiya@fitnyc.edu::9932f2ed-a1c9-47ca-b7a1-5a8155024eb3" providerId="AD" clId="Web-{CA783346-3280-4B9B-BA99-9DE87AB08160}" dt="2021-09-28T21:45:21.053" v="929"/>
          <ac:spMkLst>
            <pc:docMk/>
            <pc:sldMk cId="3759387165" sldId="269"/>
            <ac:spMk id="2" creationId="{B4097575-4834-4EB6-A2C0-EF9220A5C587}"/>
          </ac:spMkLst>
        </pc:spChg>
        <pc:spChg chg="del">
          <ac:chgData name="PRIYA LIMBACHIYA" userId="S::priya_limbachiya@fitnyc.edu::9932f2ed-a1c9-47ca-b7a1-5a8155024eb3" providerId="AD" clId="Web-{CA783346-3280-4B9B-BA99-9DE87AB08160}" dt="2021-09-28T21:43:05.597" v="854"/>
          <ac:spMkLst>
            <pc:docMk/>
            <pc:sldMk cId="3759387165" sldId="269"/>
            <ac:spMk id="3" creationId="{4A2153B3-C552-4D67-98FB-BC099265B091}"/>
          </ac:spMkLst>
        </pc:spChg>
        <pc:spChg chg="add del mod">
          <ac:chgData name="PRIYA LIMBACHIYA" userId="S::priya_limbachiya@fitnyc.edu::9932f2ed-a1c9-47ca-b7a1-5a8155024eb3" providerId="AD" clId="Web-{CA783346-3280-4B9B-BA99-9DE87AB08160}" dt="2021-09-28T21:43:12.690" v="859"/>
          <ac:spMkLst>
            <pc:docMk/>
            <pc:sldMk cId="3759387165" sldId="269"/>
            <ac:spMk id="6" creationId="{D41CDE8D-AA8D-42B6-A8D4-A9C2D5D0BFC1}"/>
          </ac:spMkLst>
        </pc:spChg>
        <pc:spChg chg="add del mod">
          <ac:chgData name="PRIYA LIMBACHIYA" userId="S::priya_limbachiya@fitnyc.edu::9932f2ed-a1c9-47ca-b7a1-5a8155024eb3" providerId="AD" clId="Web-{CA783346-3280-4B9B-BA99-9DE87AB08160}" dt="2021-09-28T21:44:34.677" v="904"/>
          <ac:spMkLst>
            <pc:docMk/>
            <pc:sldMk cId="3759387165" sldId="269"/>
            <ac:spMk id="8" creationId="{C6E10850-0A8C-4471-9E09-F39340E30318}"/>
          </ac:spMkLst>
        </pc:spChg>
        <pc:spChg chg="add del mod">
          <ac:chgData name="PRIYA LIMBACHIYA" userId="S::priya_limbachiya@fitnyc.edu::9932f2ed-a1c9-47ca-b7a1-5a8155024eb3" providerId="AD" clId="Web-{CA783346-3280-4B9B-BA99-9DE87AB08160}" dt="2021-09-28T21:44:29.223" v="896"/>
          <ac:spMkLst>
            <pc:docMk/>
            <pc:sldMk cId="3759387165" sldId="269"/>
            <ac:spMk id="9" creationId="{36294E04-6F8A-4812-A427-A03072E34F87}"/>
          </ac:spMkLst>
        </pc:spChg>
        <pc:spChg chg="add del mod">
          <ac:chgData name="PRIYA LIMBACHIYA" userId="S::priya_limbachiya@fitnyc.edu::9932f2ed-a1c9-47ca-b7a1-5a8155024eb3" providerId="AD" clId="Web-{CA783346-3280-4B9B-BA99-9DE87AB08160}" dt="2021-09-28T21:44:19.567" v="891"/>
          <ac:spMkLst>
            <pc:docMk/>
            <pc:sldMk cId="3759387165" sldId="269"/>
            <ac:spMk id="10" creationId="{8D299D70-4FF8-4993-A7A7-735D6385944C}"/>
          </ac:spMkLst>
        </pc:spChg>
        <pc:spChg chg="add mod">
          <ac:chgData name="PRIYA LIMBACHIYA" userId="S::priya_limbachiya@fitnyc.edu::9932f2ed-a1c9-47ca-b7a1-5a8155024eb3" providerId="AD" clId="Web-{CA783346-3280-4B9B-BA99-9DE87AB08160}" dt="2021-09-28T22:03:25.936" v="982" actId="20577"/>
          <ac:spMkLst>
            <pc:docMk/>
            <pc:sldMk cId="3759387165" sldId="269"/>
            <ac:spMk id="13" creationId="{6DA0284C-5E81-4801-AC17-58F8C665A6BC}"/>
          </ac:spMkLst>
        </pc:spChg>
        <pc:spChg chg="add del">
          <ac:chgData name="PRIYA LIMBACHIYA" userId="S::priya_limbachiya@fitnyc.edu::9932f2ed-a1c9-47ca-b7a1-5a8155024eb3" providerId="AD" clId="Web-{CA783346-3280-4B9B-BA99-9DE87AB08160}" dt="2021-09-28T21:44:40.224" v="907"/>
          <ac:spMkLst>
            <pc:docMk/>
            <pc:sldMk cId="3759387165" sldId="269"/>
            <ac:spMk id="14" creationId="{F2E5B6AE-5EFE-45F0-A2AE-ED771CA3D7DD}"/>
          </ac:spMkLst>
        </pc:spChg>
        <pc:spChg chg="add">
          <ac:chgData name="PRIYA LIMBACHIYA" userId="S::priya_limbachiya@fitnyc.edu::9932f2ed-a1c9-47ca-b7a1-5a8155024eb3" providerId="AD" clId="Web-{CA783346-3280-4B9B-BA99-9DE87AB08160}" dt="2021-09-28T21:45:21.053" v="929"/>
          <ac:spMkLst>
            <pc:docMk/>
            <pc:sldMk cId="3759387165" sldId="269"/>
            <ac:spMk id="20" creationId="{2D86DADD-940E-4CC1-AF60-0D36FB29B105}"/>
          </ac:spMkLst>
        </pc:spChg>
        <pc:spChg chg="add del">
          <ac:chgData name="PRIYA LIMBACHIYA" userId="S::priya_limbachiya@fitnyc.edu::9932f2ed-a1c9-47ca-b7a1-5a8155024eb3" providerId="AD" clId="Web-{CA783346-3280-4B9B-BA99-9DE87AB08160}" dt="2021-09-28T21:44:36.911" v="905"/>
          <ac:spMkLst>
            <pc:docMk/>
            <pc:sldMk cId="3759387165" sldId="269"/>
            <ac:spMk id="23" creationId="{F2E5B6AE-5EFE-45F0-A2AE-ED771CA3D7DD}"/>
          </ac:spMkLst>
        </pc:spChg>
        <pc:picChg chg="add del mod ord">
          <ac:chgData name="PRIYA LIMBACHIYA" userId="S::priya_limbachiya@fitnyc.edu::9932f2ed-a1c9-47ca-b7a1-5a8155024eb3" providerId="AD" clId="Web-{CA783346-3280-4B9B-BA99-9DE87AB08160}" dt="2021-09-28T21:43:11.081" v="858"/>
          <ac:picMkLst>
            <pc:docMk/>
            <pc:sldMk cId="3759387165" sldId="269"/>
            <ac:picMk id="4" creationId="{07818E61-724C-4360-B372-04E265CF81A2}"/>
          </ac:picMkLst>
        </pc:picChg>
        <pc:picChg chg="add del mod ord">
          <ac:chgData name="PRIYA LIMBACHIYA" userId="S::priya_limbachiya@fitnyc.edu::9932f2ed-a1c9-47ca-b7a1-5a8155024eb3" providerId="AD" clId="Web-{CA783346-3280-4B9B-BA99-9DE87AB08160}" dt="2021-09-28T21:44:42.021" v="908"/>
          <ac:picMkLst>
            <pc:docMk/>
            <pc:sldMk cId="3759387165" sldId="269"/>
            <ac:picMk id="7" creationId="{D0B329FD-D982-45E7-9AE0-15FFE0A8B54C}"/>
          </ac:picMkLst>
        </pc:picChg>
        <pc:picChg chg="add mod">
          <ac:chgData name="PRIYA LIMBACHIYA" userId="S::priya_limbachiya@fitnyc.edu::9932f2ed-a1c9-47ca-b7a1-5a8155024eb3" providerId="AD" clId="Web-{CA783346-3280-4B9B-BA99-9DE87AB08160}" dt="2021-09-28T21:45:21.053" v="929"/>
          <ac:picMkLst>
            <pc:docMk/>
            <pc:sldMk cId="3759387165" sldId="269"/>
            <ac:picMk id="15" creationId="{2F9773CB-BC8E-481E-8C71-90DD10B4BAC4}"/>
          </ac:picMkLst>
        </pc:picChg>
        <pc:cxnChg chg="add del">
          <ac:chgData name="PRIYA LIMBACHIYA" userId="S::priya_limbachiya@fitnyc.edu::9932f2ed-a1c9-47ca-b7a1-5a8155024eb3" providerId="AD" clId="Web-{CA783346-3280-4B9B-BA99-9DE87AB08160}" dt="2021-09-28T21:44:40.224" v="907"/>
          <ac:cxnSpMkLst>
            <pc:docMk/>
            <pc:sldMk cId="3759387165" sldId="269"/>
            <ac:cxnSpMk id="12" creationId="{C66CC717-08C5-4F3E-B8AA-BA93C8755982}"/>
          </ac:cxnSpMkLst>
        </pc:cxnChg>
        <pc:cxnChg chg="add del">
          <ac:chgData name="PRIYA LIMBACHIYA" userId="S::priya_limbachiya@fitnyc.edu::9932f2ed-a1c9-47ca-b7a1-5a8155024eb3" providerId="AD" clId="Web-{CA783346-3280-4B9B-BA99-9DE87AB08160}" dt="2021-09-28T21:44:40.224" v="907"/>
          <ac:cxnSpMkLst>
            <pc:docMk/>
            <pc:sldMk cId="3759387165" sldId="269"/>
            <ac:cxnSpMk id="16" creationId="{D255B435-D9F3-4A31-B89E-36741390DB4B}"/>
          </ac:cxnSpMkLst>
        </pc:cxnChg>
        <pc:cxnChg chg="add del">
          <ac:chgData name="PRIYA LIMBACHIYA" userId="S::priya_limbachiya@fitnyc.edu::9932f2ed-a1c9-47ca-b7a1-5a8155024eb3" providerId="AD" clId="Web-{CA783346-3280-4B9B-BA99-9DE87AB08160}" dt="2021-09-28T21:44:36.911" v="905"/>
          <ac:cxnSpMkLst>
            <pc:docMk/>
            <pc:sldMk cId="3759387165" sldId="269"/>
            <ac:cxnSpMk id="21" creationId="{C66CC717-08C5-4F3E-B8AA-BA93C8755982}"/>
          </ac:cxnSpMkLst>
        </pc:cxnChg>
        <pc:cxnChg chg="add">
          <ac:chgData name="PRIYA LIMBACHIYA" userId="S::priya_limbachiya@fitnyc.edu::9932f2ed-a1c9-47ca-b7a1-5a8155024eb3" providerId="AD" clId="Web-{CA783346-3280-4B9B-BA99-9DE87AB08160}" dt="2021-09-28T21:45:21.053" v="929"/>
          <ac:cxnSpMkLst>
            <pc:docMk/>
            <pc:sldMk cId="3759387165" sldId="269"/>
            <ac:cxnSpMk id="22" creationId="{B32E796E-8D19-4926-B7B8-653B01939010}"/>
          </ac:cxnSpMkLst>
        </pc:cxnChg>
        <pc:cxnChg chg="add del">
          <ac:chgData name="PRIYA LIMBACHIYA" userId="S::priya_limbachiya@fitnyc.edu::9932f2ed-a1c9-47ca-b7a1-5a8155024eb3" providerId="AD" clId="Web-{CA783346-3280-4B9B-BA99-9DE87AB08160}" dt="2021-09-28T21:44:36.911" v="905"/>
          <ac:cxnSpMkLst>
            <pc:docMk/>
            <pc:sldMk cId="3759387165" sldId="269"/>
            <ac:cxnSpMk id="25" creationId="{D255B435-D9F3-4A31-B89E-36741390DB4B}"/>
          </ac:cxnSpMkLst>
        </pc:cxnChg>
      </pc:sldChg>
      <pc:sldChg chg="modSp new">
        <pc:chgData name="PRIYA LIMBACHIYA" userId="S::priya_limbachiya@fitnyc.edu::9932f2ed-a1c9-47ca-b7a1-5a8155024eb3" providerId="AD" clId="Web-{CA783346-3280-4B9B-BA99-9DE87AB08160}" dt="2021-09-28T22:02:48.935" v="945" actId="20577"/>
        <pc:sldMkLst>
          <pc:docMk/>
          <pc:sldMk cId="4136835037" sldId="270"/>
        </pc:sldMkLst>
        <pc:spChg chg="mod">
          <ac:chgData name="PRIYA LIMBACHIYA" userId="S::priya_limbachiya@fitnyc.edu::9932f2ed-a1c9-47ca-b7a1-5a8155024eb3" providerId="AD" clId="Web-{CA783346-3280-4B9B-BA99-9DE87AB08160}" dt="2021-09-28T21:45:29.428" v="933" actId="20577"/>
          <ac:spMkLst>
            <pc:docMk/>
            <pc:sldMk cId="4136835037" sldId="270"/>
            <ac:spMk id="2" creationId="{DDA61CAA-EB3F-46E5-88A1-810E52AD1FCF}"/>
          </ac:spMkLst>
        </pc:spChg>
        <pc:spChg chg="mod">
          <ac:chgData name="PRIYA LIMBACHIYA" userId="S::priya_limbachiya@fitnyc.edu::9932f2ed-a1c9-47ca-b7a1-5a8155024eb3" providerId="AD" clId="Web-{CA783346-3280-4B9B-BA99-9DE87AB08160}" dt="2021-09-28T22:02:48.935" v="945" actId="20577"/>
          <ac:spMkLst>
            <pc:docMk/>
            <pc:sldMk cId="4136835037" sldId="270"/>
            <ac:spMk id="3" creationId="{F4BBD10A-9BA4-49BA-BB96-AB036F364F48}"/>
          </ac:spMkLst>
        </pc:spChg>
      </pc:sldChg>
      <pc:sldChg chg="modSp new">
        <pc:chgData name="PRIYA LIMBACHIYA" userId="S::priya_limbachiya@fitnyc.edu::9932f2ed-a1c9-47ca-b7a1-5a8155024eb3" providerId="AD" clId="Web-{CA783346-3280-4B9B-BA99-9DE87AB08160}" dt="2021-09-28T22:03:05.092" v="966" actId="20577"/>
        <pc:sldMkLst>
          <pc:docMk/>
          <pc:sldMk cId="899171226" sldId="271"/>
        </pc:sldMkLst>
        <pc:spChg chg="mod">
          <ac:chgData name="PRIYA LIMBACHIYA" userId="S::priya_limbachiya@fitnyc.edu::9932f2ed-a1c9-47ca-b7a1-5a8155024eb3" providerId="AD" clId="Web-{CA783346-3280-4B9B-BA99-9DE87AB08160}" dt="2021-09-28T22:03:05.092" v="966" actId="20577"/>
          <ac:spMkLst>
            <pc:docMk/>
            <pc:sldMk cId="899171226" sldId="271"/>
            <ac:spMk id="2" creationId="{5AD04FE4-9548-4586-8587-8648795B6D60}"/>
          </ac:spMkLst>
        </pc:spChg>
        <pc:spChg chg="mod">
          <ac:chgData name="PRIYA LIMBACHIYA" userId="S::priya_limbachiya@fitnyc.edu::9932f2ed-a1c9-47ca-b7a1-5a8155024eb3" providerId="AD" clId="Web-{CA783346-3280-4B9B-BA99-9DE87AB08160}" dt="2021-09-28T22:02:55.514" v="948" actId="20577"/>
          <ac:spMkLst>
            <pc:docMk/>
            <pc:sldMk cId="899171226" sldId="271"/>
            <ac:spMk id="3" creationId="{DDAE7F59-4484-485F-A26C-41B00D860415}"/>
          </ac:spMkLst>
        </pc:spChg>
      </pc:sldChg>
      <pc:sldMasterChg chg="add del addSldLayout delSldLayout">
        <pc:chgData name="PRIYA LIMBACHIYA" userId="S::priya_limbachiya@fitnyc.edu::9932f2ed-a1c9-47ca-b7a1-5a8155024eb3" providerId="AD" clId="Web-{CA783346-3280-4B9B-BA99-9DE87AB08160}" dt="2021-09-27T21:46:50.053" v="2"/>
        <pc:sldMasterMkLst>
          <pc:docMk/>
          <pc:sldMasterMk cId="2460954070" sldId="2147483660"/>
        </pc:sldMasterMkLst>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2385387890" sldId="2147483661"/>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949138452" sldId="2147483662"/>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2591524520" sldId="2147483663"/>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1203092039" sldId="2147483664"/>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3733172339" sldId="2147483665"/>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3210312558" sldId="2147483666"/>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3146388984" sldId="2147483667"/>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3171841454" sldId="2147483668"/>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1718958274" sldId="2147483669"/>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2202905451" sldId="2147483670"/>
          </pc:sldLayoutMkLst>
        </pc:sldLayoutChg>
        <pc:sldLayoutChg chg="add del">
          <pc:chgData name="PRIYA LIMBACHIYA" userId="S::priya_limbachiya@fitnyc.edu::9932f2ed-a1c9-47ca-b7a1-5a8155024eb3" providerId="AD" clId="Web-{CA783346-3280-4B9B-BA99-9DE87AB08160}" dt="2021-09-27T21:46:50.053" v="2"/>
          <pc:sldLayoutMkLst>
            <pc:docMk/>
            <pc:sldMasterMk cId="2460954070" sldId="2147483660"/>
            <pc:sldLayoutMk cId="3479445657" sldId="2147483671"/>
          </pc:sldLayoutMkLst>
        </pc:sldLayoutChg>
      </pc:sldMasterChg>
      <pc:sldMasterChg chg="add del addSldLayout delSldLayout modSldLayout">
        <pc:chgData name="PRIYA LIMBACHIYA" userId="S::priya_limbachiya@fitnyc.edu::9932f2ed-a1c9-47ca-b7a1-5a8155024eb3" providerId="AD" clId="Web-{CA783346-3280-4B9B-BA99-9DE87AB08160}" dt="2021-09-27T21:46:15.631" v="1"/>
        <pc:sldMasterMkLst>
          <pc:docMk/>
          <pc:sldMasterMk cId="642974988" sldId="2147483672"/>
        </pc:sldMasterMkLst>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4291272767" sldId="2147483673"/>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2462290193" sldId="2147483674"/>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401343858" sldId="2147483675"/>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746535273" sldId="2147483676"/>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968594473" sldId="2147483677"/>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3644906666" sldId="2147483678"/>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204607411" sldId="2147483679"/>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604340289" sldId="2147483680"/>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1446087345" sldId="2147483681"/>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2064610004" sldId="2147483682"/>
          </pc:sldLayoutMkLst>
        </pc:sldLayoutChg>
        <pc:sldLayoutChg chg="add del mod replId">
          <pc:chgData name="PRIYA LIMBACHIYA" userId="S::priya_limbachiya@fitnyc.edu::9932f2ed-a1c9-47ca-b7a1-5a8155024eb3" providerId="AD" clId="Web-{CA783346-3280-4B9B-BA99-9DE87AB08160}" dt="2021-09-27T21:46:15.631" v="1"/>
          <pc:sldLayoutMkLst>
            <pc:docMk/>
            <pc:sldMasterMk cId="642974988" sldId="2147483672"/>
            <pc:sldLayoutMk cId="918676933" sldId="2147483683"/>
          </pc:sldLayoutMkLst>
        </pc:sldLayoutChg>
      </pc:sldMasterChg>
      <pc:sldMasterChg chg="add addSldLayout">
        <pc:chgData name="PRIYA LIMBACHIYA" userId="S::priya_limbachiya@fitnyc.edu::9932f2ed-a1c9-47ca-b7a1-5a8155024eb3" providerId="AD" clId="Web-{CA783346-3280-4B9B-BA99-9DE87AB08160}" dt="2021-09-27T21:46:50.053" v="2"/>
        <pc:sldMasterMkLst>
          <pc:docMk/>
          <pc:sldMasterMk cId="250450995" sldId="2147483685"/>
        </pc:sldMasterMkLst>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1413328627" sldId="2147483674"/>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1386281380" sldId="2147483675"/>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3851367785" sldId="2147483676"/>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635624045" sldId="2147483677"/>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194601585" sldId="2147483678"/>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3355966431" sldId="2147483679"/>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774886245" sldId="2147483680"/>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2554113095" sldId="2147483681"/>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290215757" sldId="2147483682"/>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853755833" sldId="2147483683"/>
          </pc:sldLayoutMkLst>
        </pc:sldLayoutChg>
        <pc:sldLayoutChg chg="add">
          <pc:chgData name="PRIYA LIMBACHIYA" userId="S::priya_limbachiya@fitnyc.edu::9932f2ed-a1c9-47ca-b7a1-5a8155024eb3" providerId="AD" clId="Web-{CA783346-3280-4B9B-BA99-9DE87AB08160}" dt="2021-09-27T21:46:50.053" v="2"/>
          <pc:sldLayoutMkLst>
            <pc:docMk/>
            <pc:sldMasterMk cId="250450995" sldId="2147483685"/>
            <pc:sldLayoutMk cId="409205784"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8AB13-FEED-45CB-8520-310E3AF0508E}" type="datetimeFigureOut">
              <a:rPr lang="en-US"/>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776C5-9F91-4ECF-9CFB-68A27F0692E3}" type="slidenum">
              <a:rPr lang="en-US"/>
              <a:t>‹#›</a:t>
            </a:fld>
            <a:endParaRPr lang="en-US"/>
          </a:p>
        </p:txBody>
      </p:sp>
    </p:spTree>
    <p:extLst>
      <p:ext uri="{BB962C8B-B14F-4D97-AF65-F5344CB8AC3E}">
        <p14:creationId xmlns:p14="http://schemas.microsoft.com/office/powerpoint/2010/main" val="3654695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4A776C5-9F91-4ECF-9CFB-68A27F0692E3}" type="slidenum">
              <a:rPr lang="en-US"/>
              <a:t>1</a:t>
            </a:fld>
            <a:endParaRPr lang="en-US"/>
          </a:p>
        </p:txBody>
      </p:sp>
    </p:spTree>
    <p:extLst>
      <p:ext uri="{BB962C8B-B14F-4D97-AF65-F5344CB8AC3E}">
        <p14:creationId xmlns:p14="http://schemas.microsoft.com/office/powerpoint/2010/main" val="2468010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4A776C5-9F91-4ECF-9CFB-68A27F0692E3}" type="slidenum">
              <a:rPr lang="en-US"/>
              <a:t>2</a:t>
            </a:fld>
            <a:endParaRPr lang="en-US"/>
          </a:p>
        </p:txBody>
      </p:sp>
    </p:spTree>
    <p:extLst>
      <p:ext uri="{BB962C8B-B14F-4D97-AF65-F5344CB8AC3E}">
        <p14:creationId xmlns:p14="http://schemas.microsoft.com/office/powerpoint/2010/main" val="3405542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776C5-9F91-4ECF-9CFB-68A27F0692E3}" type="slidenum">
              <a:rPr lang="en-US"/>
              <a:t>3</a:t>
            </a:fld>
            <a:endParaRPr lang="en-US"/>
          </a:p>
        </p:txBody>
      </p:sp>
    </p:spTree>
    <p:extLst>
      <p:ext uri="{BB962C8B-B14F-4D97-AF65-F5344CB8AC3E}">
        <p14:creationId xmlns:p14="http://schemas.microsoft.com/office/powerpoint/2010/main" val="95429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4A776C5-9F91-4ECF-9CFB-68A27F0692E3}" type="slidenum">
              <a:rPr lang="en-US"/>
              <a:t>4</a:t>
            </a:fld>
            <a:endParaRPr lang="en-US"/>
          </a:p>
        </p:txBody>
      </p:sp>
    </p:spTree>
    <p:extLst>
      <p:ext uri="{BB962C8B-B14F-4D97-AF65-F5344CB8AC3E}">
        <p14:creationId xmlns:p14="http://schemas.microsoft.com/office/powerpoint/2010/main" val="3382604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4A776C5-9F91-4ECF-9CFB-68A27F0692E3}" type="slidenum">
              <a:rPr lang="en-US"/>
              <a:t>5</a:t>
            </a:fld>
            <a:endParaRPr lang="en-US"/>
          </a:p>
        </p:txBody>
      </p:sp>
    </p:spTree>
    <p:extLst>
      <p:ext uri="{BB962C8B-B14F-4D97-AF65-F5344CB8AC3E}">
        <p14:creationId xmlns:p14="http://schemas.microsoft.com/office/powerpoint/2010/main" val="3942483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C66CC717-08C5-4F3E-B8AA-BA93C8755982}"/>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10" name="Slide Number Placeholder 5">
            <a:extLst>
              <a:ext uri="{FF2B5EF4-FFF2-40B4-BE49-F238E27FC236}">
                <a16:creationId xmlns:a16="http://schemas.microsoft.com/office/drawing/2014/main" id="{7C5B7199-CC00-4D38-8B48-F8A539112985}"/>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Monday, November 15, 2021</a:t>
            </a:fld>
            <a:endParaRPr lang="en-US" dirty="0"/>
          </a:p>
        </p:txBody>
      </p:sp>
    </p:spTree>
    <p:extLst>
      <p:ext uri="{BB962C8B-B14F-4D97-AF65-F5344CB8AC3E}">
        <p14:creationId xmlns:p14="http://schemas.microsoft.com/office/powerpoint/2010/main" val="1413328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33FC-38A1-463C-BF3D-0D99784E02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AFD076A-A004-4560-A43B-028624E20D17}"/>
              </a:ext>
            </a:extLst>
          </p:cNvPr>
          <p:cNvSpPr>
            <a:spLocks noGrp="1"/>
          </p:cNvSpPr>
          <p:nvPr>
            <p:ph type="body" orient="vert" idx="1"/>
          </p:nvPr>
        </p:nvSpPr>
        <p:spPr>
          <a:xfrm>
            <a:off x="448056" y="1956816"/>
            <a:ext cx="11301984" cy="3995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FBA60-9309-4F2A-9FA9-305C4AFBECAF}"/>
              </a:ext>
            </a:extLst>
          </p:cNvPr>
          <p:cNvSpPr>
            <a:spLocks noGrp="1"/>
          </p:cNvSpPr>
          <p:nvPr>
            <p:ph type="dt" sz="half" idx="10"/>
          </p:nvPr>
        </p:nvSpPr>
        <p:spPr>
          <a:xfrm>
            <a:off x="438912" y="6153912"/>
            <a:ext cx="3456432" cy="502920"/>
          </a:xfrm>
          <a:prstGeom prst="rect">
            <a:avLst/>
          </a:prstGeom>
        </p:spPr>
        <p:txBody>
          <a:bodyPr/>
          <a:lstStyle/>
          <a:p>
            <a:fld id="{53CF612A-4CB0-4F57-9A87-F049CECB184D}" type="datetime2">
              <a:rPr lang="en-US" smtClean="0"/>
              <a:t>Monday, November 15, 2021</a:t>
            </a:fld>
            <a:endParaRPr lang="en-US"/>
          </a:p>
        </p:txBody>
      </p:sp>
      <p:sp>
        <p:nvSpPr>
          <p:cNvPr id="5" name="Footer Placeholder 4">
            <a:extLst>
              <a:ext uri="{FF2B5EF4-FFF2-40B4-BE49-F238E27FC236}">
                <a16:creationId xmlns:a16="http://schemas.microsoft.com/office/drawing/2014/main" id="{491BF451-928F-4E55-8A76-111D0E21121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B5EC161-BA80-4E93-AEB1-B61E38C098BB}"/>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85375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44E3E-5EFE-4FCB-86A2-5E20CC6525EC}"/>
              </a:ext>
            </a:extLst>
          </p:cNvPr>
          <p:cNvSpPr>
            <a:spLocks noGrp="1"/>
          </p:cNvSpPr>
          <p:nvPr>
            <p:ph type="title" orient="vert"/>
          </p:nvPr>
        </p:nvSpPr>
        <p:spPr>
          <a:xfrm>
            <a:off x="10232136" y="448056"/>
            <a:ext cx="1581912" cy="55046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95005E-2E0C-4200-BF29-1135A35EE9B9}"/>
              </a:ext>
            </a:extLst>
          </p:cNvPr>
          <p:cNvSpPr>
            <a:spLocks noGrp="1"/>
          </p:cNvSpPr>
          <p:nvPr>
            <p:ph type="body" orient="vert" idx="1"/>
          </p:nvPr>
        </p:nvSpPr>
        <p:spPr>
          <a:xfrm>
            <a:off x="438912" y="438912"/>
            <a:ext cx="9436608" cy="5504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BBED-3B21-4271-BC0F-BBA258B59D48}"/>
              </a:ext>
            </a:extLst>
          </p:cNvPr>
          <p:cNvSpPr>
            <a:spLocks noGrp="1"/>
          </p:cNvSpPr>
          <p:nvPr>
            <p:ph type="dt" sz="half" idx="10"/>
          </p:nvPr>
        </p:nvSpPr>
        <p:spPr>
          <a:xfrm>
            <a:off x="438912" y="6153912"/>
            <a:ext cx="3456432" cy="502920"/>
          </a:xfrm>
          <a:prstGeom prst="rect">
            <a:avLst/>
          </a:prstGeom>
        </p:spPr>
        <p:txBody>
          <a:bodyPr/>
          <a:lstStyle/>
          <a:p>
            <a:fld id="{8F397F40-C8F7-4897-A6B8-241042F913A9}" type="datetime2">
              <a:rPr lang="en-US" smtClean="0"/>
              <a:t>Monday, November 15, 2021</a:t>
            </a:fld>
            <a:endParaRPr lang="en-US"/>
          </a:p>
        </p:txBody>
      </p:sp>
      <p:sp>
        <p:nvSpPr>
          <p:cNvPr id="5" name="Footer Placeholder 4">
            <a:extLst>
              <a:ext uri="{FF2B5EF4-FFF2-40B4-BE49-F238E27FC236}">
                <a16:creationId xmlns:a16="http://schemas.microsoft.com/office/drawing/2014/main" id="{2D89CED5-56F3-4943-8143-918F7A860CD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9C87180-7248-4741-8E3B-9AAFB414DD95}"/>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09205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7685-BDD9-488F-B082-33592E0F1364}"/>
              </a:ext>
            </a:extLst>
          </p:cNvPr>
          <p:cNvSpPr>
            <a:spLocks noGrp="1"/>
          </p:cNvSpPr>
          <p:nvPr>
            <p:ph type="title"/>
          </p:nvPr>
        </p:nvSpPr>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E9CB5FF-7FB5-4B8A-BF1C-48765D40B4C0}"/>
              </a:ext>
            </a:extLst>
          </p:cNvPr>
          <p:cNvSpPr>
            <a:spLocks noGrp="1"/>
          </p:cNvSpPr>
          <p:nvPr>
            <p:ph idx="1"/>
          </p:nvPr>
        </p:nvSpPr>
        <p:spPr>
          <a:xfrm>
            <a:off x="448056" y="1735200"/>
            <a:ext cx="11293200" cy="3783013"/>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DA03860-F8F0-4186-B5D0-72C935B2C2A9}"/>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8" name="Slide Number Placeholder 5">
            <a:extLst>
              <a:ext uri="{FF2B5EF4-FFF2-40B4-BE49-F238E27FC236}">
                <a16:creationId xmlns:a16="http://schemas.microsoft.com/office/drawing/2014/main" id="{60B9D802-9E36-42DA-B6CA-6C937CBE8A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9" name="Date Placeholder 3">
            <a:extLst>
              <a:ext uri="{FF2B5EF4-FFF2-40B4-BE49-F238E27FC236}">
                <a16:creationId xmlns:a16="http://schemas.microsoft.com/office/drawing/2014/main" id="{C227B5A7-BF66-4C50-9DAD-A24070310B83}"/>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Monday, November 15, 2021</a:t>
            </a:fld>
            <a:endParaRPr lang="en-US" dirty="0"/>
          </a:p>
        </p:txBody>
      </p:sp>
    </p:spTree>
    <p:extLst>
      <p:ext uri="{BB962C8B-B14F-4D97-AF65-F5344CB8AC3E}">
        <p14:creationId xmlns:p14="http://schemas.microsoft.com/office/powerpoint/2010/main" val="138628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2B8D-DB20-44D1-84BC-F76685913380}"/>
              </a:ext>
            </a:extLst>
          </p:cNvPr>
          <p:cNvSpPr>
            <a:spLocks noGrp="1"/>
          </p:cNvSpPr>
          <p:nvPr>
            <p:ph type="title"/>
          </p:nvPr>
        </p:nvSpPr>
        <p:spPr>
          <a:xfrm>
            <a:off x="448056" y="448056"/>
            <a:ext cx="11311128" cy="3401568"/>
          </a:xfrm>
        </p:spPr>
        <p:txBody>
          <a:bodyPr anchor="b">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94C298-618E-4642-8F2B-8DD253ED5C06}"/>
              </a:ext>
            </a:extLst>
          </p:cNvPr>
          <p:cNvSpPr>
            <a:spLocks noGrp="1"/>
          </p:cNvSpPr>
          <p:nvPr>
            <p:ph type="body" idx="1"/>
          </p:nvPr>
        </p:nvSpPr>
        <p:spPr>
          <a:xfrm>
            <a:off x="448056" y="4471416"/>
            <a:ext cx="11292840" cy="1481328"/>
          </a:xfrm>
        </p:spPr>
        <p:txBody>
          <a:bodyPr/>
          <a:lstStyle>
            <a:lvl1pPr marL="0" indent="0">
              <a:lnSpc>
                <a:spcPct val="120000"/>
              </a:lnSpc>
              <a:buNone/>
              <a:defRPr sz="2400">
                <a:solidFill>
                  <a:schemeClr val="tx2">
                    <a:alpha val="5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3ECD5-2EEA-457B-9C93-36F8AF368EC7}"/>
              </a:ext>
            </a:extLst>
          </p:cNvPr>
          <p:cNvSpPr>
            <a:spLocks noGrp="1"/>
          </p:cNvSpPr>
          <p:nvPr>
            <p:ph type="dt" sz="half" idx="10"/>
          </p:nvPr>
        </p:nvSpPr>
        <p:spPr>
          <a:xfrm>
            <a:off x="438912" y="6153912"/>
            <a:ext cx="3456432" cy="502920"/>
          </a:xfrm>
          <a:prstGeom prst="rect">
            <a:avLst/>
          </a:prstGeom>
        </p:spPr>
        <p:txBody>
          <a:bodyPr/>
          <a:lstStyle/>
          <a:p>
            <a:fld id="{10EDCA73-0A86-4195-A787-75037827079D}" type="datetime2">
              <a:rPr lang="en-US" smtClean="0"/>
              <a:t>Monday, November 15, 2021</a:t>
            </a:fld>
            <a:endParaRPr lang="en-US"/>
          </a:p>
        </p:txBody>
      </p:sp>
      <p:sp>
        <p:nvSpPr>
          <p:cNvPr id="5" name="Footer Placeholder 4">
            <a:extLst>
              <a:ext uri="{FF2B5EF4-FFF2-40B4-BE49-F238E27FC236}">
                <a16:creationId xmlns:a16="http://schemas.microsoft.com/office/drawing/2014/main" id="{D79A15D4-F172-4025-9290-C8F5D419720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926CD73-9984-4E1D-BD74-37115C1F4C57}"/>
              </a:ext>
            </a:extLst>
          </p:cNvPr>
          <p:cNvSpPr>
            <a:spLocks noGrp="1"/>
          </p:cNvSpPr>
          <p:nvPr>
            <p:ph type="sldNum" sz="quarter" idx="12"/>
          </p:nvPr>
        </p:nvSpPr>
        <p:spPr/>
        <p:txBody>
          <a:bodyPr rIns="219456"/>
          <a:lstStyle/>
          <a:p>
            <a:fld id="{0D309695-DEC3-40DA-9DF5-330280C9D0E8}" type="slidenum">
              <a:rPr lang="en-US" smtClean="0"/>
              <a:t>‹#›</a:t>
            </a:fld>
            <a:endParaRPr lang="en-US"/>
          </a:p>
        </p:txBody>
      </p:sp>
      <p:cxnSp>
        <p:nvCxnSpPr>
          <p:cNvPr id="8" name="Straight Connector 7">
            <a:extLst>
              <a:ext uri="{FF2B5EF4-FFF2-40B4-BE49-F238E27FC236}">
                <a16:creationId xmlns:a16="http://schemas.microsoft.com/office/drawing/2014/main" id="{E99FAD47-5E44-4EE5-A422-A77593F8F3A3}"/>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367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4E41-AB27-418C-AA9E-8F863DDE362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8B9E10A-E18D-4122-A71B-0A22F695E076}"/>
              </a:ext>
            </a:extLst>
          </p:cNvPr>
          <p:cNvSpPr>
            <a:spLocks noGrp="1"/>
          </p:cNvSpPr>
          <p:nvPr>
            <p:ph sz="half" idx="1"/>
          </p:nvPr>
        </p:nvSpPr>
        <p:spPr>
          <a:xfrm>
            <a:off x="448056" y="1735200"/>
            <a:ext cx="5431536" cy="4214750"/>
          </a:xfrm>
        </p:spPr>
        <p:txBody>
          <a:bodyPr/>
          <a:lstStyle>
            <a:lvl1pPr marL="450000">
              <a:defRPr/>
            </a:lvl1pPr>
            <a:lvl2pPr marL="900000">
              <a:defRPr/>
            </a:lvl2pPr>
            <a:lvl3pPr marL="1350000">
              <a:defRPr/>
            </a:lvl3pPr>
            <a:lvl4pPr marL="1800000">
              <a:defRPr/>
            </a:lvl4pPr>
            <a:lvl5pPr marL="22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B980D-2720-431B-88C8-4D837023BBFF}"/>
              </a:ext>
            </a:extLst>
          </p:cNvPr>
          <p:cNvSpPr>
            <a:spLocks noGrp="1"/>
          </p:cNvSpPr>
          <p:nvPr>
            <p:ph sz="half" idx="2"/>
          </p:nvPr>
        </p:nvSpPr>
        <p:spPr>
          <a:xfrm>
            <a:off x="6309360" y="1735200"/>
            <a:ext cx="5431536" cy="4214750"/>
          </a:xfrm>
        </p:spPr>
        <p:txBody>
          <a:bodyPr/>
          <a:lstStyle>
            <a:lvl2pPr marL="900000">
              <a:defRPr/>
            </a:lvl2pPr>
            <a:lvl3pPr marL="1350000">
              <a:defRPr/>
            </a:lvl3pPr>
            <a:lvl4pPr marL="1800000">
              <a:defRPr/>
            </a:lvl4pPr>
            <a:lvl5pPr marL="243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E8EB211-F6F7-4C53-B25F-F1EBF7A8BF4E}"/>
              </a:ext>
            </a:extLst>
          </p:cNvPr>
          <p:cNvSpPr>
            <a:spLocks noGrp="1"/>
          </p:cNvSpPr>
          <p:nvPr>
            <p:ph type="dt" sz="half" idx="10"/>
          </p:nvPr>
        </p:nvSpPr>
        <p:spPr>
          <a:xfrm>
            <a:off x="438912" y="6153912"/>
            <a:ext cx="3456432" cy="502920"/>
          </a:xfrm>
          <a:prstGeom prst="rect">
            <a:avLst/>
          </a:prstGeom>
        </p:spPr>
        <p:txBody>
          <a:bodyPr/>
          <a:lstStyle/>
          <a:p>
            <a:fld id="{83C75374-B296-498E-A935-80631EA9020D}" type="datetime2">
              <a:rPr lang="en-US" smtClean="0"/>
              <a:t>Monday, November 15, 2021</a:t>
            </a:fld>
            <a:endParaRPr lang="en-US"/>
          </a:p>
        </p:txBody>
      </p:sp>
      <p:sp>
        <p:nvSpPr>
          <p:cNvPr id="6" name="Footer Placeholder 5">
            <a:extLst>
              <a:ext uri="{FF2B5EF4-FFF2-40B4-BE49-F238E27FC236}">
                <a16:creationId xmlns:a16="http://schemas.microsoft.com/office/drawing/2014/main" id="{D0AA830D-482E-415E-B855-D561B94BDC2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D7FB2AC-9F49-4D35-8C5E-ECECC6B13134}"/>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635624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5D59-DC0A-4295-8714-902B54B983AF}"/>
              </a:ext>
            </a:extLst>
          </p:cNvPr>
          <p:cNvSpPr>
            <a:spLocks noGrp="1"/>
          </p:cNvSpPr>
          <p:nvPr>
            <p:ph type="title"/>
          </p:nvPr>
        </p:nvSpPr>
        <p:spPr>
          <a:xfrm>
            <a:off x="448056" y="388800"/>
            <a:ext cx="11311128" cy="11412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7A33E2-E7AE-4E37-9DF1-69697E45D2A7}"/>
              </a:ext>
            </a:extLst>
          </p:cNvPr>
          <p:cNvSpPr>
            <a:spLocks noGrp="1"/>
          </p:cNvSpPr>
          <p:nvPr>
            <p:ph type="body" idx="1"/>
          </p:nvPr>
        </p:nvSpPr>
        <p:spPr>
          <a:xfrm>
            <a:off x="448056"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79D5-E651-4B82-AFAA-DE6E16AC3EB8}"/>
              </a:ext>
            </a:extLst>
          </p:cNvPr>
          <p:cNvSpPr>
            <a:spLocks noGrp="1"/>
          </p:cNvSpPr>
          <p:nvPr>
            <p:ph sz="half" idx="2"/>
          </p:nvPr>
        </p:nvSpPr>
        <p:spPr>
          <a:xfrm>
            <a:off x="448056"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1A91196-F771-42C3-A726-A4ECF561FFF3}"/>
              </a:ext>
            </a:extLst>
          </p:cNvPr>
          <p:cNvSpPr>
            <a:spLocks noGrp="1"/>
          </p:cNvSpPr>
          <p:nvPr>
            <p:ph type="body" sz="quarter" idx="3"/>
          </p:nvPr>
        </p:nvSpPr>
        <p:spPr>
          <a:xfrm>
            <a:off x="6309360"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BA18-D373-4B5F-B812-5D5E4C2378E7}"/>
              </a:ext>
            </a:extLst>
          </p:cNvPr>
          <p:cNvSpPr>
            <a:spLocks noGrp="1"/>
          </p:cNvSpPr>
          <p:nvPr>
            <p:ph sz="quarter" idx="4"/>
          </p:nvPr>
        </p:nvSpPr>
        <p:spPr>
          <a:xfrm>
            <a:off x="6309360"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395D0EB-9F99-4C95-ADA6-AC6B493CCA9D}"/>
              </a:ext>
            </a:extLst>
          </p:cNvPr>
          <p:cNvSpPr>
            <a:spLocks noGrp="1"/>
          </p:cNvSpPr>
          <p:nvPr>
            <p:ph type="dt" sz="half" idx="10"/>
          </p:nvPr>
        </p:nvSpPr>
        <p:spPr>
          <a:xfrm>
            <a:off x="438912" y="6153912"/>
            <a:ext cx="3456432" cy="502920"/>
          </a:xfrm>
          <a:prstGeom prst="rect">
            <a:avLst/>
          </a:prstGeom>
        </p:spPr>
        <p:txBody>
          <a:bodyPr/>
          <a:lstStyle/>
          <a:p>
            <a:fld id="{B098B728-214A-4ABC-8432-5B3A5A66A987}" type="datetime2">
              <a:rPr lang="en-US" smtClean="0"/>
              <a:t>Monday, November 15, 2021</a:t>
            </a:fld>
            <a:endParaRPr lang="en-US" dirty="0"/>
          </a:p>
        </p:txBody>
      </p:sp>
      <p:sp>
        <p:nvSpPr>
          <p:cNvPr id="8" name="Footer Placeholder 7">
            <a:extLst>
              <a:ext uri="{FF2B5EF4-FFF2-40B4-BE49-F238E27FC236}">
                <a16:creationId xmlns:a16="http://schemas.microsoft.com/office/drawing/2014/main" id="{27EB69A9-1E48-4683-8873-D888C39E6EE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57E419C-3010-4562-BA4B-ECBC2DBE629E}"/>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19460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066-A255-4886-A4B0-2AC829A768F3}"/>
              </a:ext>
            </a:extLst>
          </p:cNvPr>
          <p:cNvSpPr>
            <a:spLocks noGrp="1"/>
          </p:cNvSpPr>
          <p:nvPr>
            <p:ph type="title"/>
          </p:nvPr>
        </p:nvSpPr>
        <p:spPr>
          <a:xfrm>
            <a:off x="448056" y="388800"/>
            <a:ext cx="11311128" cy="5559552"/>
          </a:xfrm>
        </p:spPr>
        <p:txBody>
          <a:bodyPr wrap="square"/>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68D80A-6560-46E3-AF30-9CEC54EA747C}"/>
              </a:ext>
            </a:extLst>
          </p:cNvPr>
          <p:cNvSpPr>
            <a:spLocks noGrp="1"/>
          </p:cNvSpPr>
          <p:nvPr>
            <p:ph type="dt" sz="half" idx="10"/>
          </p:nvPr>
        </p:nvSpPr>
        <p:spPr>
          <a:xfrm>
            <a:off x="438912" y="6153912"/>
            <a:ext cx="3456432" cy="502920"/>
          </a:xfrm>
          <a:prstGeom prst="rect">
            <a:avLst/>
          </a:prstGeom>
        </p:spPr>
        <p:txBody>
          <a:bodyPr/>
          <a:lstStyle/>
          <a:p>
            <a:fld id="{015F02D0-6806-43AF-9888-2359BF40C204}" type="datetime2">
              <a:rPr lang="en-US" smtClean="0"/>
              <a:t>Monday, November 15, 2021</a:t>
            </a:fld>
            <a:endParaRPr lang="en-US"/>
          </a:p>
        </p:txBody>
      </p:sp>
      <p:sp>
        <p:nvSpPr>
          <p:cNvPr id="4" name="Footer Placeholder 3">
            <a:extLst>
              <a:ext uri="{FF2B5EF4-FFF2-40B4-BE49-F238E27FC236}">
                <a16:creationId xmlns:a16="http://schemas.microsoft.com/office/drawing/2014/main" id="{4AB673C2-FB1E-46F5-8CFB-93B9DB8070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91E2120-410F-4382-81AB-37F161F72150}"/>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3355966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02222-E41B-48E7-BF06-5C5509D621C0}"/>
              </a:ext>
            </a:extLst>
          </p:cNvPr>
          <p:cNvSpPr>
            <a:spLocks noGrp="1"/>
          </p:cNvSpPr>
          <p:nvPr>
            <p:ph type="dt" sz="half" idx="10"/>
          </p:nvPr>
        </p:nvSpPr>
        <p:spPr>
          <a:xfrm>
            <a:off x="438912" y="6153912"/>
            <a:ext cx="3456432" cy="502920"/>
          </a:xfrm>
          <a:prstGeom prst="rect">
            <a:avLst/>
          </a:prstGeom>
        </p:spPr>
        <p:txBody>
          <a:bodyPr/>
          <a:lstStyle/>
          <a:p>
            <a:fld id="{8EE14D2D-B1AF-4197-82D6-FC1F8BD05681}" type="datetime2">
              <a:rPr lang="en-US" smtClean="0"/>
              <a:t>Monday, November 15, 2021</a:t>
            </a:fld>
            <a:endParaRPr lang="en-US"/>
          </a:p>
        </p:txBody>
      </p:sp>
      <p:sp>
        <p:nvSpPr>
          <p:cNvPr id="3" name="Footer Placeholder 2">
            <a:extLst>
              <a:ext uri="{FF2B5EF4-FFF2-40B4-BE49-F238E27FC236}">
                <a16:creationId xmlns:a16="http://schemas.microsoft.com/office/drawing/2014/main" id="{17A636E3-B721-46E8-882F-C123530F0FE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4FC1178-3E0E-449A-B799-009C04C069AF}"/>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77488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392-4FF4-4922-A14E-8AA23A9BDD7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4FB38E-5055-4C9B-9A3B-A7B3A4887944}"/>
              </a:ext>
            </a:extLst>
          </p:cNvPr>
          <p:cNvSpPr>
            <a:spLocks noGrp="1"/>
          </p:cNvSpPr>
          <p:nvPr>
            <p:ph idx="1"/>
          </p:nvPr>
        </p:nvSpPr>
        <p:spPr>
          <a:xfrm>
            <a:off x="4370832" y="393192"/>
            <a:ext cx="7379208" cy="5559552"/>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E2EC2DB-2ED3-408C-BFF2-F413C9D8F91E}"/>
              </a:ext>
            </a:extLst>
          </p:cNvPr>
          <p:cNvSpPr>
            <a:spLocks noGrp="1"/>
          </p:cNvSpPr>
          <p:nvPr>
            <p:ph type="body" sz="half" idx="2"/>
          </p:nvPr>
        </p:nvSpPr>
        <p:spPr>
          <a:xfrm>
            <a:off x="448056" y="1733550"/>
            <a:ext cx="3447288" cy="421919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74FDF-3000-4B2C-AC88-8CE34D680596}"/>
              </a:ext>
            </a:extLst>
          </p:cNvPr>
          <p:cNvSpPr>
            <a:spLocks noGrp="1"/>
          </p:cNvSpPr>
          <p:nvPr>
            <p:ph type="dt" sz="half" idx="10"/>
          </p:nvPr>
        </p:nvSpPr>
        <p:spPr>
          <a:xfrm>
            <a:off x="438912" y="6153912"/>
            <a:ext cx="3456432" cy="502920"/>
          </a:xfrm>
          <a:prstGeom prst="rect">
            <a:avLst/>
          </a:prstGeom>
        </p:spPr>
        <p:txBody>
          <a:bodyPr/>
          <a:lstStyle/>
          <a:p>
            <a:fld id="{98771CEB-9838-4245-91B8-EFBAFE2D8B44}" type="datetime2">
              <a:rPr lang="en-US" smtClean="0"/>
              <a:t>Monday, November 15, 2021</a:t>
            </a:fld>
            <a:endParaRPr lang="en-US"/>
          </a:p>
        </p:txBody>
      </p:sp>
      <p:sp>
        <p:nvSpPr>
          <p:cNvPr id="6" name="Footer Placeholder 5">
            <a:extLst>
              <a:ext uri="{FF2B5EF4-FFF2-40B4-BE49-F238E27FC236}">
                <a16:creationId xmlns:a16="http://schemas.microsoft.com/office/drawing/2014/main" id="{0DA0B7F4-5B8C-49BD-9BDA-FCBD13E242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502BC00-0803-4A53-8657-91CE0DB80E5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55411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2A98-C272-40D9-B75A-77A3D58678E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AD50DAC-9AC3-4A9A-91B7-6C95E4362561}"/>
              </a:ext>
            </a:extLst>
          </p:cNvPr>
          <p:cNvSpPr>
            <a:spLocks noGrp="1"/>
          </p:cNvSpPr>
          <p:nvPr>
            <p:ph type="pic" idx="1"/>
          </p:nvPr>
        </p:nvSpPr>
        <p:spPr>
          <a:xfrm>
            <a:off x="4370832" y="441324"/>
            <a:ext cx="7373112" cy="55114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3721B04-C243-49A9-B5D3-483379290943}"/>
              </a:ext>
            </a:extLst>
          </p:cNvPr>
          <p:cNvSpPr>
            <a:spLocks noGrp="1"/>
          </p:cNvSpPr>
          <p:nvPr>
            <p:ph type="body" sz="half" idx="2"/>
          </p:nvPr>
        </p:nvSpPr>
        <p:spPr>
          <a:xfrm>
            <a:off x="448056" y="1735200"/>
            <a:ext cx="3447288" cy="421475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E949C-DD35-44F6-B45A-35134D7E1299}"/>
              </a:ext>
            </a:extLst>
          </p:cNvPr>
          <p:cNvSpPr>
            <a:spLocks noGrp="1"/>
          </p:cNvSpPr>
          <p:nvPr>
            <p:ph type="dt" sz="half" idx="10"/>
          </p:nvPr>
        </p:nvSpPr>
        <p:spPr>
          <a:xfrm>
            <a:off x="438912" y="6153912"/>
            <a:ext cx="3456432" cy="502920"/>
          </a:xfrm>
          <a:prstGeom prst="rect">
            <a:avLst/>
          </a:prstGeom>
        </p:spPr>
        <p:txBody>
          <a:bodyPr/>
          <a:lstStyle/>
          <a:p>
            <a:fld id="{51D3F6BF-A585-41F8-88DF-7E5D069F892A}" type="datetime2">
              <a:rPr lang="en-US" smtClean="0"/>
              <a:t>Monday, November 15, 2021</a:t>
            </a:fld>
            <a:endParaRPr lang="en-US"/>
          </a:p>
        </p:txBody>
      </p:sp>
      <p:sp>
        <p:nvSpPr>
          <p:cNvPr id="6" name="Footer Placeholder 5">
            <a:extLst>
              <a:ext uri="{FF2B5EF4-FFF2-40B4-BE49-F238E27FC236}">
                <a16:creationId xmlns:a16="http://schemas.microsoft.com/office/drawing/2014/main" id="{6BC70102-4B8E-4FEC-9BB7-97FDC1EABF8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6693AF-08A9-4388-A9B8-174D53955998}"/>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90215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Monday, November 15, 2021</a:t>
            </a:fld>
            <a:endParaRPr lang="en-US" dirty="0"/>
          </a:p>
        </p:txBody>
      </p:sp>
    </p:spTree>
    <p:extLst>
      <p:ext uri="{BB962C8B-B14F-4D97-AF65-F5344CB8AC3E}">
        <p14:creationId xmlns:p14="http://schemas.microsoft.com/office/powerpoint/2010/main" val="250450995"/>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914400" rtl="0" eaLnBrk="1" latinLnBrk="0" hangingPunct="1">
        <a:lnSpc>
          <a:spcPct val="90000"/>
        </a:lnSpc>
        <a:spcBef>
          <a:spcPct val="0"/>
        </a:spcBef>
        <a:buNone/>
        <a:defRPr sz="3200" i="1" kern="1200">
          <a:solidFill>
            <a:schemeClr val="tx2"/>
          </a:solidFill>
          <a:latin typeface="+mj-lt"/>
          <a:ea typeface="+mj-ea"/>
          <a:cs typeface="+mj-cs"/>
        </a:defRPr>
      </a:lvl1pPr>
    </p:titleStyle>
    <p:bodyStyle>
      <a:lvl1pPr marL="450000" indent="-448056" algn="l" defTabSz="914400" rtl="0" eaLnBrk="1" latinLnBrk="0" hangingPunct="1">
        <a:lnSpc>
          <a:spcPct val="120000"/>
        </a:lnSpc>
        <a:spcBef>
          <a:spcPts val="1000"/>
        </a:spcBef>
        <a:buFont typeface="Calibri Light" panose="020F0302020204030204" pitchFamily="34" charset="0"/>
        <a:buChar char="→"/>
        <a:defRPr sz="2200" kern="1200">
          <a:solidFill>
            <a:schemeClr val="tx2">
              <a:alpha val="55000"/>
            </a:schemeClr>
          </a:solidFill>
          <a:latin typeface="+mn-lt"/>
          <a:ea typeface="+mn-ea"/>
          <a:cs typeface="+mn-cs"/>
        </a:defRPr>
      </a:lvl1pPr>
      <a:lvl2pPr marL="9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2pPr>
      <a:lvl3pPr marL="13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3pPr>
      <a:lvl4pPr marL="18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4pPr>
      <a:lvl5pPr marL="22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fashionista.com/.image/t_share/MTUwMzI1ODQxMjQ1NTEzMTkw/balenciaga-new-logo.png" TargetMode="External"/><Relationship Id="rId3" Type="http://schemas.openxmlformats.org/officeDocument/2006/relationships/hyperlink" Target="https://www.thefashionspot.com/buzz-news/latest-news/705621-abercrombie-fitch-fall-2016-ad-campaign/" TargetMode="External"/><Relationship Id="rId7" Type="http://schemas.openxmlformats.org/officeDocument/2006/relationships/hyperlink" Target="https://bananarepublic.gap.com/browse/product.do?pid=266422052&amp;pcid=999&amp;vid=1&amp;&amp;searchText=supima#pdp-page-content" TargetMode="External"/><Relationship Id="rId2" Type="http://schemas.openxmlformats.org/officeDocument/2006/relationships/hyperlink" Target="https://sourcingjournal.com/denim/denim-brands/abercrombie-fitch-reborn-eg-96767/" TargetMode="External"/><Relationship Id="rId1" Type="http://schemas.openxmlformats.org/officeDocument/2006/relationships/slideLayout" Target="../slideLayouts/slideLayout2.xml"/><Relationship Id="rId6" Type="http://schemas.openxmlformats.org/officeDocument/2006/relationships/hyperlink" Target="https://bananarepublic.gap.com/browse/product.do?pid=744185012&amp;cid=1100817&amp;pcid=80117&amp;vid=1&amp;nav=meganav%3AMen%3AMen%27s+Clothing%3Athe+tee+shop#pdp-page-content" TargetMode="External"/><Relationship Id="rId11" Type="http://schemas.openxmlformats.org/officeDocument/2006/relationships/hyperlink" Target="https://us.dolcegabbana.com/en/men/clothing/t-shirts-and-polos/cotton-t-shirt-with-pearl-pendant-and-dg-logo-black-G8NC5ZG7A2FN0000.html" TargetMode="External"/><Relationship Id="rId5" Type="http://schemas.openxmlformats.org/officeDocument/2006/relationships/hyperlink" Target="https://www.google.com/url?sa=i&amp;url=https%3A%2F%2Fwww.racked.com%2F2017%2F2%2F6%2F14522282%2Fabercrombie-new-look-stores&amp;psig=AOvVaw0cIOBWEdAD4qJvU1hTYpxh&amp;ust=1632930360583000&amp;source=images&amp;cd=vfe&amp;ved=0CAsQjRxqFwoTCPi38eKBovMCFQAAAAAdAAAAABAF" TargetMode="External"/><Relationship Id="rId10" Type="http://schemas.openxmlformats.org/officeDocument/2006/relationships/hyperlink" Target="https://us.dolcegabbana.com/en/men/clothing/t-shirts-and-polos/cotton-t-shirt-with-multi-color-print-and-pvc-covering-multicolor-G8NP0THU7ILHJ3FN.html" TargetMode="External"/><Relationship Id="rId4" Type="http://schemas.openxmlformats.org/officeDocument/2006/relationships/hyperlink" Target="https://www.abercrombie.com/shop/eu/about-us?originalStore=us" TargetMode="External"/><Relationship Id="rId9" Type="http://schemas.openxmlformats.org/officeDocument/2006/relationships/hyperlink" Target="https://www.businessinsider.com/abercrombie-fitch-crazy-history-2011-4?international=true&amp;r=US&amp;IR=T#the-retailer-hit-some-road-bumps-along-the-way-3"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corporate.abercrombie.com/af-cares/diversity" TargetMode="External"/><Relationship Id="rId13" Type="http://schemas.openxmlformats.org/officeDocument/2006/relationships/hyperlink" Target="https://fashionunited.com/news/people/abrcrombie-fitch-names-michael-lopez-as-senior-vice-president-esg/2021083141838" TargetMode="External"/><Relationship Id="rId3" Type="http://schemas.openxmlformats.org/officeDocument/2006/relationships/hyperlink" Target="https://www.geni.com/people/David-Abercrombie/6000000019857459904" TargetMode="External"/><Relationship Id="rId7" Type="http://schemas.openxmlformats.org/officeDocument/2006/relationships/hyperlink" Target="https://www.balenciaga.com/en-us/free-wide-fit-t-shirt-black-661715TKVD31070.html" TargetMode="External"/><Relationship Id="rId12" Type="http://schemas.openxmlformats.org/officeDocument/2006/relationships/hyperlink" Target="https://www.urbanoutfitters.com/shop/obey-berto-thermal-long-sleeve-tee?category=SEARCHRESULTS&amp;color=000&amp;searchparams=department%3DMen%26q%3Dknit%2520tops&amp;type=REGULAR&amp;quantity=1" TargetMode="External"/><Relationship Id="rId2" Type="http://schemas.openxmlformats.org/officeDocument/2006/relationships/hyperlink" Target="https://us.dolcegabbana.com/en/men/clothing/t-shirts-and-polos/cotton-t-shirt-with-rubberized-dolceandgabbana-logo-multicolor-G8NB7THU7ILHBSNQ.html" TargetMode="External"/><Relationship Id="rId1" Type="http://schemas.openxmlformats.org/officeDocument/2006/relationships/slideLayout" Target="../slideLayouts/slideLayout2.xml"/><Relationship Id="rId6" Type="http://schemas.openxmlformats.org/officeDocument/2006/relationships/hyperlink" Target="https://en.wikipedia.org/wiki/Ezra_Fitch#/media/File:Ezra_Hasbrouck_Fitch.jpg" TargetMode="External"/><Relationship Id="rId11" Type="http://schemas.openxmlformats.org/officeDocument/2006/relationships/hyperlink" Target="https://www.urbanoutfitters.com/shop/monkey-time-bias-waffle-knit-tee?category=SEARCHRESULTS&amp;color=024&amp;searchparams=department%3DMen%26q%3Dknit%2520tops&amp;type=REGULAR&amp;quantity=1" TargetMode="External"/><Relationship Id="rId5" Type="http://schemas.openxmlformats.org/officeDocument/2006/relationships/hyperlink" Target="https://logos-world.net/wp-content/uploads/2020/12/Dolce-Gabbana-Logo.png" TargetMode="External"/><Relationship Id="rId15" Type="http://schemas.openxmlformats.org/officeDocument/2006/relationships/hyperlink" Target="https://www.urbanoutfitters.com/shop/standard-cloth-weekend-waffle-knit-long-sleeve-tee?category=SEARCHRESULTS&amp;color=001&amp;searchparams=department%3DMen%26q%3Dknit%2520tops&amp;type=REGULAR&amp;quantity=1" TargetMode="External"/><Relationship Id="rId10" Type="http://schemas.openxmlformats.org/officeDocument/2006/relationships/hyperlink" Target="https://www.balenciaga.com/en-us/sporty-b-tracksuit-t-shirt-black-675306TLVA21150.html" TargetMode="External"/><Relationship Id="rId4" Type="http://schemas.openxmlformats.org/officeDocument/2006/relationships/hyperlink" Target="https://www.balenciaga.com/en-us/destroyed-flatground-t-shirt-black-651795TKVB81070.html" TargetMode="External"/><Relationship Id="rId9" Type="http://schemas.openxmlformats.org/officeDocument/2006/relationships/hyperlink" Target="https://media.glamour.com/photos/5695955493ef4b09520d35cf/16:9/w_1280,c_limit/fashion-2015-05-abercrombie-fitch-models-2015-main.jpg" TargetMode="External"/><Relationship Id="rId14" Type="http://schemas.openxmlformats.org/officeDocument/2006/relationships/hyperlink" Target="https://bananarepublic.gap.com/browse/product.do?pid=707432042&amp;pcid=999&amp;vid=1&amp;searchText=SUPIMA#pdp-page-content"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wgsn-com.libproxy.fitsuny.edu/fashion/article/92017" TargetMode="External"/><Relationship Id="rId3" Type="http://schemas.openxmlformats.org/officeDocument/2006/relationships/hyperlink" Target="https://www-fashionsnoops-com.libproxy.fitsuny.edu/SearchGraphics.aspx" TargetMode="External"/><Relationship Id="rId7" Type="http://schemas.openxmlformats.org/officeDocument/2006/relationships/hyperlink" Target="https://www.tobetdg.com/great-ideas/out-of-the-rough" TargetMode="External"/><Relationship Id="rId12" Type="http://schemas.openxmlformats.org/officeDocument/2006/relationships/hyperlink" Target="https://www.fredperry.com/men/polo-shirts/twin-tipped-polo-shirt-m102-129.html" TargetMode="External"/><Relationship Id="rId2" Type="http://schemas.openxmlformats.org/officeDocument/2006/relationships/hyperlink" Target="https://www.wgsn.com/fashion/article/90834?show=image.34350744#page5" TargetMode="External"/><Relationship Id="rId1" Type="http://schemas.openxmlformats.org/officeDocument/2006/relationships/slideLayout" Target="../slideLayouts/slideLayout2.xml"/><Relationship Id="rId6" Type="http://schemas.openxmlformats.org/officeDocument/2006/relationships/hyperlink" Target="https://www.wgsn.com/fashion/article/90258#page1" TargetMode="External"/><Relationship Id="rId11" Type="http://schemas.openxmlformats.org/officeDocument/2006/relationships/hyperlink" Target="https://www.wgsn.com/fashion/article/91838" TargetMode="External"/><Relationship Id="rId5" Type="http://schemas.openxmlformats.org/officeDocument/2006/relationships/hyperlink" Target="https://www-fashionsnoops-com.libproxy.fitsuny.edu/ReportPage/men/Forecast_NEW/Main/item/season/100-58517-item" TargetMode="External"/><Relationship Id="rId10" Type="http://schemas.openxmlformats.org/officeDocument/2006/relationships/hyperlink" Target="https://www.brooksbrothers.com/Slim-Fit-Tipped-Polo-Shirt/MP01306_____XBL1_MED______,default,pd.html?src=googleshopping&amp;cmp=ppc_us_gg_DR_PLA_ML_438767199546_100603230703_2446200196&amp;gclid=CjwKCAjwk6-LBhBZEiwAOUUDp6lvH3Bx7K5hnWc8Df9UI8JPWLOcvkfGN_L4e1xOOBb1fBuAiHKJdhoCXN0QAvD_BwE" TargetMode="External"/><Relationship Id="rId4" Type="http://schemas.openxmlformats.org/officeDocument/2006/relationships/hyperlink" Target="https://www.paulsmith.com/uk/men-s-black-cotton-t-shirt-with-artist-stripe-webbing" TargetMode="External"/><Relationship Id="rId9" Type="http://schemas.openxmlformats.org/officeDocument/2006/relationships/hyperlink" Target="https://www.tobetdg.com/great-ideas/seeing-gree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www.wgsn.com/fashion/article/90258#page2" TargetMode="External"/><Relationship Id="rId13" Type="http://schemas.openxmlformats.org/officeDocument/2006/relationships/hyperlink" Target="https://www.pantone.com/connect/16-0435-TCX" TargetMode="External"/><Relationship Id="rId18" Type="http://schemas.openxmlformats.org/officeDocument/2006/relationships/hyperlink" Target="https://www.pantone.com/connect/19-2434-TCX" TargetMode="External"/><Relationship Id="rId3" Type="http://schemas.openxmlformats.org/officeDocument/2006/relationships/hyperlink" Target="https://www-wgsn-com.libproxy.fitsuny.edu/fashion/feed?filters=%7B%22markets%22%3A%5B%2212%22%2C%2297%22%5D%2C%22hashtags%22%3A%5B%22workleisure%22%5D%7D&amp;show=607425fb76abd5004686c40f" TargetMode="External"/><Relationship Id="rId7" Type="http://schemas.openxmlformats.org/officeDocument/2006/relationships/hyperlink" Target="https://www-wgsn-com.libproxy.fitsuny.edu/fashion/feed?filters=%7B%22markets%22%3A%5B%2212%22%2C%2297%22%5D%2C%22hashtags%22%3A%5B%22workleisure%22%5D%7D" TargetMode="External"/><Relationship Id="rId12" Type="http://schemas.openxmlformats.org/officeDocument/2006/relationships/hyperlink" Target="https://www.pantone.com/connect/14-1309-TCX?gclid=CjwKCAiAp8iMBhAqEiwAJb94z4IG6anLFveMhcWn2_ZihoMHVJozyQEq9TaG8-CZb8Z8jgVZF-1OBBoCpLYQAvD_BwE" TargetMode="External"/><Relationship Id="rId17" Type="http://schemas.openxmlformats.org/officeDocument/2006/relationships/hyperlink" Target="https://www.pantone.com/connect/19-2315-TCX?gclid=CjwKCAiAp8iMBhAqEiwAJb94z72k6w2bND7NwvVNQV3_CaAkDfo_uFwRqlsObs4eSuxE8FVuheIsZBoCgi0QAvD_BwE" TargetMode="External"/><Relationship Id="rId2" Type="http://schemas.openxmlformats.org/officeDocument/2006/relationships/hyperlink" Target="https://www-wgsn-com.libproxy.fitsuny.edu/fashion/feed?filters=%7B%22markets%22%3A%5B%2212%22%2C%2297%22%5D%2C%22hashtags%22%3A%5B%22workleisure%22%5D%7D&amp;show=60241ba17ace587cadadf2a4" TargetMode="External"/><Relationship Id="rId16" Type="http://schemas.openxmlformats.org/officeDocument/2006/relationships/hyperlink" Target="https://www.pantone.com/connect/18-3918-TCX" TargetMode="External"/><Relationship Id="rId20" Type="http://schemas.openxmlformats.org/officeDocument/2006/relationships/hyperlink" Target="https://www.pantone.com/connect/19-4203-TCX" TargetMode="External"/><Relationship Id="rId1" Type="http://schemas.openxmlformats.org/officeDocument/2006/relationships/slideLayout" Target="../slideLayouts/slideLayout2.xml"/><Relationship Id="rId6" Type="http://schemas.openxmlformats.org/officeDocument/2006/relationships/hyperlink" Target="https://www.pngitem.com/middle/hTRRhhm_men-s-fashion-shoes-clipart-character-design-mens/" TargetMode="External"/><Relationship Id="rId11" Type="http://schemas.openxmlformats.org/officeDocument/2006/relationships/hyperlink" Target="https://www.pantone.com/connect/13-5410-TCX?gclid=CjwKCAiAp8iMBhAqEiwAJb94z6seO6y0jDLQdeGhLBMLf0matuMBI9JbQqeFfZqfULyoSE21_1A3WxoCjUQQAvD_BwE" TargetMode="External"/><Relationship Id="rId5" Type="http://schemas.openxmlformats.org/officeDocument/2006/relationships/hyperlink" Target="https://www-wgsn-com.libproxy.fitsuny.edu/fashion/article/90413#page3" TargetMode="External"/><Relationship Id="rId15" Type="http://schemas.openxmlformats.org/officeDocument/2006/relationships/hyperlink" Target="https://www.pantone.com/connect/16-4519-TCX" TargetMode="External"/><Relationship Id="rId10" Type="http://schemas.openxmlformats.org/officeDocument/2006/relationships/hyperlink" Target="https://www.pantone.com/connect/13-4201-TCX" TargetMode="External"/><Relationship Id="rId19" Type="http://schemas.openxmlformats.org/officeDocument/2006/relationships/hyperlink" Target="https://www.pantone.com/connect/19-3953-TCX" TargetMode="External"/><Relationship Id="rId4" Type="http://schemas.openxmlformats.org/officeDocument/2006/relationships/hyperlink" Target="https://www-wgsn-com.libproxy.fitsuny.edu/fashion/article/90413?show=image.34276729" TargetMode="External"/><Relationship Id="rId9" Type="http://schemas.openxmlformats.org/officeDocument/2006/relationships/hyperlink" Target="https://www.pantone.com/hk/en/connect/11-4800-TPX?gclid=CjwKCAiAp8iMBhAqEiwAJb94z7PgcGi1WwfJUQzlDWmdC_Z55vvaUEZGLVKl_Ag_UV3GBvmdzZYdJxoC4VoQAvD_BwE" TargetMode="External"/><Relationship Id="rId14" Type="http://schemas.openxmlformats.org/officeDocument/2006/relationships/hyperlink" Target="https://www.pantone.com/connect/16-4013-TC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8055" y="655200"/>
            <a:ext cx="5432045" cy="1969200"/>
          </a:xfrm>
        </p:spPr>
        <p:txBody>
          <a:bodyPr anchor="b">
            <a:normAutofit/>
          </a:bodyPr>
          <a:lstStyle/>
          <a:p>
            <a:r>
              <a:rPr lang="en-US" dirty="0"/>
              <a:t>Abercrombie &amp; Fitch</a:t>
            </a:r>
          </a:p>
        </p:txBody>
      </p:sp>
      <p:sp>
        <p:nvSpPr>
          <p:cNvPr id="3" name="Subtitle 2"/>
          <p:cNvSpPr>
            <a:spLocks noGrp="1"/>
          </p:cNvSpPr>
          <p:nvPr>
            <p:ph type="subTitle" idx="1"/>
          </p:nvPr>
        </p:nvSpPr>
        <p:spPr>
          <a:xfrm>
            <a:off x="448055" y="2624400"/>
            <a:ext cx="5432045" cy="3326456"/>
          </a:xfrm>
        </p:spPr>
        <p:txBody>
          <a:bodyPr vert="horz" lIns="0" tIns="0" rIns="91440" bIns="0" rtlCol="0">
            <a:normAutofit/>
          </a:bodyPr>
          <a:lstStyle/>
          <a:p>
            <a:r>
              <a:rPr lang="en-US" sz="6400"/>
              <a:t>Priya Limbachiya</a:t>
            </a:r>
          </a:p>
        </p:txBody>
      </p:sp>
      <p:cxnSp>
        <p:nvCxnSpPr>
          <p:cNvPr id="18" name="Straight Connector 17">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4" descr="Logo, icon&#10;&#10;Description automatically generated">
            <a:extLst>
              <a:ext uri="{FF2B5EF4-FFF2-40B4-BE49-F238E27FC236}">
                <a16:creationId xmlns:a16="http://schemas.microsoft.com/office/drawing/2014/main" id="{75C604CD-4230-4B37-B773-9581F5677FCC}"/>
              </a:ext>
            </a:extLst>
          </p:cNvPr>
          <p:cNvPicPr>
            <a:picLocks noChangeAspect="1"/>
          </p:cNvPicPr>
          <p:nvPr/>
        </p:nvPicPr>
        <p:blipFill rotWithShape="1">
          <a:blip r:embed="rId3"/>
          <a:srcRect l="4286" r="10946" b="-3"/>
          <a:stretch/>
        </p:blipFill>
        <p:spPr>
          <a:xfrm>
            <a:off x="6311900" y="900001"/>
            <a:ext cx="5436688" cy="5050856"/>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4116-B534-44C0-B101-563E6B513CF0}"/>
              </a:ext>
            </a:extLst>
          </p:cNvPr>
          <p:cNvSpPr>
            <a:spLocks noGrp="1"/>
          </p:cNvSpPr>
          <p:nvPr>
            <p:ph type="title"/>
          </p:nvPr>
        </p:nvSpPr>
        <p:spPr/>
        <p:txBody>
          <a:bodyPr/>
          <a:lstStyle/>
          <a:p>
            <a:pPr algn="ctr"/>
            <a:r>
              <a:rPr lang="en-US"/>
              <a:t>Competition </a:t>
            </a:r>
          </a:p>
        </p:txBody>
      </p:sp>
      <p:pic>
        <p:nvPicPr>
          <p:cNvPr id="4" name="Picture 4" descr="Table&#10;&#10;Description automatically generated">
            <a:extLst>
              <a:ext uri="{FF2B5EF4-FFF2-40B4-BE49-F238E27FC236}">
                <a16:creationId xmlns:a16="http://schemas.microsoft.com/office/drawing/2014/main" id="{A860977D-C4BF-4980-822E-E445D903437B}"/>
              </a:ext>
            </a:extLst>
          </p:cNvPr>
          <p:cNvPicPr>
            <a:picLocks noChangeAspect="1"/>
          </p:cNvPicPr>
          <p:nvPr/>
        </p:nvPicPr>
        <p:blipFill>
          <a:blip r:embed="rId2"/>
          <a:stretch>
            <a:fillRect/>
          </a:stretch>
        </p:blipFill>
        <p:spPr>
          <a:xfrm>
            <a:off x="1075190" y="1183421"/>
            <a:ext cx="10139494" cy="5609689"/>
          </a:xfrm>
          <a:prstGeom prst="rect">
            <a:avLst/>
          </a:prstGeom>
        </p:spPr>
      </p:pic>
    </p:spTree>
    <p:extLst>
      <p:ext uri="{BB962C8B-B14F-4D97-AF65-F5344CB8AC3E}">
        <p14:creationId xmlns:p14="http://schemas.microsoft.com/office/powerpoint/2010/main" val="3775521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F147-61CE-4CEF-90CD-BAED97A6D5AC}"/>
              </a:ext>
            </a:extLst>
          </p:cNvPr>
          <p:cNvSpPr>
            <a:spLocks noGrp="1"/>
          </p:cNvSpPr>
          <p:nvPr>
            <p:ph type="title"/>
          </p:nvPr>
        </p:nvSpPr>
        <p:spPr/>
        <p:txBody>
          <a:bodyPr/>
          <a:lstStyle/>
          <a:p>
            <a:pPr algn="ctr"/>
            <a:r>
              <a:rPr lang="en-US">
                <a:ea typeface="+mj-lt"/>
                <a:cs typeface="+mj-lt"/>
              </a:rPr>
              <a:t>Competition </a:t>
            </a:r>
            <a:endParaRPr lang="en-US" i="0">
              <a:ea typeface="+mj-lt"/>
              <a:cs typeface="+mj-lt"/>
            </a:endParaRPr>
          </a:p>
          <a:p>
            <a:endParaRPr lang="en-US" dirty="0"/>
          </a:p>
        </p:txBody>
      </p:sp>
      <p:pic>
        <p:nvPicPr>
          <p:cNvPr id="5" name="Picture 5" descr="Table&#10;&#10;Description automatically generated">
            <a:extLst>
              <a:ext uri="{FF2B5EF4-FFF2-40B4-BE49-F238E27FC236}">
                <a16:creationId xmlns:a16="http://schemas.microsoft.com/office/drawing/2014/main" id="{68E9192A-4341-4519-9522-352207ECC12B}"/>
              </a:ext>
            </a:extLst>
          </p:cNvPr>
          <p:cNvPicPr>
            <a:picLocks noChangeAspect="1"/>
          </p:cNvPicPr>
          <p:nvPr/>
        </p:nvPicPr>
        <p:blipFill>
          <a:blip r:embed="rId2"/>
          <a:stretch>
            <a:fillRect/>
          </a:stretch>
        </p:blipFill>
        <p:spPr>
          <a:xfrm>
            <a:off x="641758" y="1266368"/>
            <a:ext cx="10922465" cy="5590601"/>
          </a:xfrm>
          <a:prstGeom prst="rect">
            <a:avLst/>
          </a:prstGeom>
        </p:spPr>
      </p:pic>
    </p:spTree>
    <p:extLst>
      <p:ext uri="{BB962C8B-B14F-4D97-AF65-F5344CB8AC3E}">
        <p14:creationId xmlns:p14="http://schemas.microsoft.com/office/powerpoint/2010/main" val="3462392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67DB-C36C-4C62-BC7B-1804BF140AD6}"/>
              </a:ext>
            </a:extLst>
          </p:cNvPr>
          <p:cNvSpPr>
            <a:spLocks noGrp="1"/>
          </p:cNvSpPr>
          <p:nvPr>
            <p:ph type="title"/>
          </p:nvPr>
        </p:nvSpPr>
        <p:spPr/>
        <p:txBody>
          <a:bodyPr/>
          <a:lstStyle/>
          <a:p>
            <a:pPr algn="ctr"/>
            <a:r>
              <a:rPr lang="en-US"/>
              <a:t>High End Lines</a:t>
            </a:r>
          </a:p>
        </p:txBody>
      </p:sp>
      <p:pic>
        <p:nvPicPr>
          <p:cNvPr id="4" name="Picture 4" descr="A picture containing graphical user interface&#10;&#10;Description automatically generated">
            <a:extLst>
              <a:ext uri="{FF2B5EF4-FFF2-40B4-BE49-F238E27FC236}">
                <a16:creationId xmlns:a16="http://schemas.microsoft.com/office/drawing/2014/main" id="{384F5DCA-9308-4B65-9BA1-AAA078133CF2}"/>
              </a:ext>
            </a:extLst>
          </p:cNvPr>
          <p:cNvPicPr>
            <a:picLocks noChangeAspect="1"/>
          </p:cNvPicPr>
          <p:nvPr/>
        </p:nvPicPr>
        <p:blipFill>
          <a:blip r:embed="rId2"/>
          <a:stretch>
            <a:fillRect/>
          </a:stretch>
        </p:blipFill>
        <p:spPr>
          <a:xfrm>
            <a:off x="821724" y="1144499"/>
            <a:ext cx="10548550" cy="5711999"/>
          </a:xfrm>
          <a:prstGeom prst="rect">
            <a:avLst/>
          </a:prstGeom>
        </p:spPr>
      </p:pic>
    </p:spTree>
    <p:extLst>
      <p:ext uri="{BB962C8B-B14F-4D97-AF65-F5344CB8AC3E}">
        <p14:creationId xmlns:p14="http://schemas.microsoft.com/office/powerpoint/2010/main" val="3491465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FC297-10CE-4038-9C56-C6A4E0CA1DB1}"/>
              </a:ext>
            </a:extLst>
          </p:cNvPr>
          <p:cNvSpPr>
            <a:spLocks noGrp="1"/>
          </p:cNvSpPr>
          <p:nvPr>
            <p:ph type="title"/>
          </p:nvPr>
        </p:nvSpPr>
        <p:spPr/>
        <p:txBody>
          <a:bodyPr/>
          <a:lstStyle/>
          <a:p>
            <a:pPr algn="ctr"/>
            <a:r>
              <a:rPr lang="en-US"/>
              <a:t>Higher End Lines</a:t>
            </a:r>
          </a:p>
        </p:txBody>
      </p:sp>
      <p:pic>
        <p:nvPicPr>
          <p:cNvPr id="3" name="Picture 3" descr="Timeline&#10;&#10;Description automatically generated">
            <a:extLst>
              <a:ext uri="{FF2B5EF4-FFF2-40B4-BE49-F238E27FC236}">
                <a16:creationId xmlns:a16="http://schemas.microsoft.com/office/drawing/2014/main" id="{01FB6A1C-4473-4A4A-AFCA-91828CA25AB4}"/>
              </a:ext>
            </a:extLst>
          </p:cNvPr>
          <p:cNvPicPr>
            <a:picLocks noChangeAspect="1"/>
          </p:cNvPicPr>
          <p:nvPr/>
        </p:nvPicPr>
        <p:blipFill>
          <a:blip r:embed="rId2"/>
          <a:stretch>
            <a:fillRect/>
          </a:stretch>
        </p:blipFill>
        <p:spPr>
          <a:xfrm>
            <a:off x="1254086" y="1248887"/>
            <a:ext cx="9904161" cy="5608804"/>
          </a:xfrm>
          <a:prstGeom prst="rect">
            <a:avLst/>
          </a:prstGeom>
        </p:spPr>
      </p:pic>
    </p:spTree>
    <p:extLst>
      <p:ext uri="{BB962C8B-B14F-4D97-AF65-F5344CB8AC3E}">
        <p14:creationId xmlns:p14="http://schemas.microsoft.com/office/powerpoint/2010/main" val="3929322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D86DADD-940E-4CC1-AF60-0D36FB29B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97575-4834-4EB6-A2C0-EF9220A5C587}"/>
              </a:ext>
            </a:extLst>
          </p:cNvPr>
          <p:cNvSpPr>
            <a:spLocks noGrp="1"/>
          </p:cNvSpPr>
          <p:nvPr>
            <p:ph type="title"/>
          </p:nvPr>
        </p:nvSpPr>
        <p:spPr>
          <a:xfrm>
            <a:off x="448056" y="388800"/>
            <a:ext cx="5432044" cy="860400"/>
          </a:xfrm>
        </p:spPr>
        <p:txBody>
          <a:bodyPr anchor="b">
            <a:normAutofit/>
          </a:bodyPr>
          <a:lstStyle/>
          <a:p>
            <a:r>
              <a:rPr lang="en-US"/>
              <a:t>Store Visit</a:t>
            </a:r>
          </a:p>
        </p:txBody>
      </p:sp>
      <p:cxnSp>
        <p:nvCxnSpPr>
          <p:cNvPr id="22" name="Straight Connector 21">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54346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6DA0284C-5E81-4801-AC17-58F8C665A6BC}"/>
              </a:ext>
            </a:extLst>
          </p:cNvPr>
          <p:cNvSpPr>
            <a:spLocks noGrp="1"/>
          </p:cNvSpPr>
          <p:nvPr>
            <p:ph idx="1"/>
          </p:nvPr>
        </p:nvSpPr>
        <p:spPr>
          <a:xfrm>
            <a:off x="448056" y="1944000"/>
            <a:ext cx="5432044" cy="4006800"/>
          </a:xfrm>
        </p:spPr>
        <p:txBody>
          <a:bodyPr vert="horz" wrap="square" lIns="0" tIns="0" rIns="91440" bIns="0" rtlCol="0" anchor="t">
            <a:normAutofit/>
          </a:bodyPr>
          <a:lstStyle/>
          <a:p>
            <a:pPr marL="449580" indent="-447675"/>
            <a:r>
              <a:rPr lang="en-US"/>
              <a:t>Date of Store Visit: September 23,2021</a:t>
            </a:r>
          </a:p>
          <a:p>
            <a:pPr marL="899795" lvl="1" indent="-447675"/>
            <a:r>
              <a:rPr lang="en-US">
                <a:solidFill>
                  <a:srgbClr val="E8E6E2">
                    <a:alpha val="55000"/>
                  </a:srgbClr>
                </a:solidFill>
              </a:rPr>
              <a:t>Willowbrook Mall Location</a:t>
            </a:r>
            <a:endParaRPr lang="en-US" dirty="0">
              <a:solidFill>
                <a:srgbClr val="E8E6E2">
                  <a:alpha val="55000"/>
                </a:srgbClr>
              </a:solidFill>
            </a:endParaRPr>
          </a:p>
          <a:p>
            <a:pPr marL="899795" lvl="1" indent="-447675"/>
            <a:r>
              <a:rPr lang="en-US">
                <a:solidFill>
                  <a:srgbClr val="E8E6E2">
                    <a:alpha val="55000"/>
                  </a:srgbClr>
                </a:solidFill>
              </a:rPr>
              <a:t>Wayne, NJ</a:t>
            </a:r>
            <a:endParaRPr lang="en-US" dirty="0">
              <a:solidFill>
                <a:srgbClr val="E8E6E2">
                  <a:alpha val="55000"/>
                </a:srgbClr>
              </a:solidFill>
            </a:endParaRPr>
          </a:p>
          <a:p>
            <a:pPr marL="449580" indent="-447675"/>
            <a:endParaRPr lang="en-US">
              <a:solidFill>
                <a:srgbClr val="E8E6E2">
                  <a:alpha val="55000"/>
                </a:srgbClr>
              </a:solidFill>
            </a:endParaRPr>
          </a:p>
        </p:txBody>
      </p:sp>
      <p:pic>
        <p:nvPicPr>
          <p:cNvPr id="15" name="Picture 16">
            <a:extLst>
              <a:ext uri="{FF2B5EF4-FFF2-40B4-BE49-F238E27FC236}">
                <a16:creationId xmlns:a16="http://schemas.microsoft.com/office/drawing/2014/main" id="{2F9773CB-BC8E-481E-8C71-90DD10B4BAC4}"/>
              </a:ext>
            </a:extLst>
          </p:cNvPr>
          <p:cNvPicPr>
            <a:picLocks noChangeAspect="1"/>
          </p:cNvPicPr>
          <p:nvPr/>
        </p:nvPicPr>
        <p:blipFill>
          <a:blip r:embed="rId2"/>
          <a:stretch>
            <a:fillRect/>
          </a:stretch>
        </p:blipFill>
        <p:spPr>
          <a:xfrm>
            <a:off x="7520133" y="450000"/>
            <a:ext cx="3015630" cy="5508000"/>
          </a:xfrm>
          <a:prstGeom prst="rect">
            <a:avLst/>
          </a:prstGeom>
        </p:spPr>
      </p:pic>
    </p:spTree>
    <p:extLst>
      <p:ext uri="{BB962C8B-B14F-4D97-AF65-F5344CB8AC3E}">
        <p14:creationId xmlns:p14="http://schemas.microsoft.com/office/powerpoint/2010/main" val="3759387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1CAA-EB3F-46E5-88A1-810E52AD1FCF}"/>
              </a:ext>
            </a:extLst>
          </p:cNvPr>
          <p:cNvSpPr>
            <a:spLocks noGrp="1"/>
          </p:cNvSpPr>
          <p:nvPr>
            <p:ph type="title"/>
          </p:nvPr>
        </p:nvSpPr>
        <p:spPr/>
        <p:txBody>
          <a:bodyPr/>
          <a:lstStyle/>
          <a:p>
            <a:r>
              <a:rPr lang="en-US"/>
              <a:t>References</a:t>
            </a:r>
            <a:br>
              <a:rPr lang="en-US" dirty="0"/>
            </a:br>
            <a:endParaRPr lang="en-US" dirty="0"/>
          </a:p>
        </p:txBody>
      </p:sp>
      <p:sp>
        <p:nvSpPr>
          <p:cNvPr id="3" name="Content Placeholder 2">
            <a:extLst>
              <a:ext uri="{FF2B5EF4-FFF2-40B4-BE49-F238E27FC236}">
                <a16:creationId xmlns:a16="http://schemas.microsoft.com/office/drawing/2014/main" id="{F4BBD10A-9BA4-49BA-BB96-AB036F364F48}"/>
              </a:ext>
            </a:extLst>
          </p:cNvPr>
          <p:cNvSpPr>
            <a:spLocks noGrp="1"/>
          </p:cNvSpPr>
          <p:nvPr>
            <p:ph idx="1"/>
          </p:nvPr>
        </p:nvSpPr>
        <p:spPr/>
        <p:txBody>
          <a:bodyPr vert="horz" wrap="square" lIns="0" tIns="0" rIns="91440" bIns="0" rtlCol="0" anchor="t">
            <a:normAutofit fontScale="47500" lnSpcReduction="20000"/>
          </a:bodyPr>
          <a:lstStyle/>
          <a:p>
            <a:pPr marL="449580" indent="-447675"/>
            <a:r>
              <a:rPr lang="en-US" i="1">
                <a:ea typeface="+mn-lt"/>
                <a:cs typeface="+mn-lt"/>
              </a:rPr>
              <a:t>Abercrombie &amp; Fitch</a:t>
            </a:r>
            <a:r>
              <a:rPr lang="en-US">
                <a:ea typeface="+mn-lt"/>
                <a:cs typeface="+mn-lt"/>
              </a:rPr>
              <a:t>. (2021). [Photograph]. </a:t>
            </a:r>
            <a:r>
              <a:rPr lang="en-US" dirty="0">
                <a:ea typeface="+mn-lt"/>
                <a:cs typeface="+mn-lt"/>
                <a:hlinkClick r:id="rId2"/>
              </a:rPr>
              <a:t>https://sourcingjournal.com/denim/denim-brands/abercrombie-fitch-reborn-eg-96767/</a:t>
            </a:r>
            <a:endParaRPr lang="en-US">
              <a:solidFill>
                <a:srgbClr val="E8E6E2">
                  <a:alpha val="55000"/>
                </a:srgbClr>
              </a:solidFill>
            </a:endParaRPr>
          </a:p>
          <a:p>
            <a:pPr marL="449580" indent="-447675"/>
            <a:r>
              <a:rPr lang="en-US" i="1">
                <a:ea typeface="+mn-lt"/>
                <a:cs typeface="+mn-lt"/>
              </a:rPr>
              <a:t>Abercrombie &amp; Fitch Gets a Makeover With a New Inclusive Ad Campaign</a:t>
            </a:r>
            <a:r>
              <a:rPr lang="en-US">
                <a:ea typeface="+mn-lt"/>
                <a:cs typeface="+mn-lt"/>
              </a:rPr>
              <a:t>. (2016). [Photograph]. </a:t>
            </a:r>
            <a:r>
              <a:rPr lang="en-US" dirty="0">
                <a:ea typeface="+mn-lt"/>
                <a:cs typeface="+mn-lt"/>
                <a:hlinkClick r:id="rId3"/>
              </a:rPr>
              <a:t>https://www.thefashionspot.com/buzz-news/latest-news/705621-abercrombie-fitch-fall-2016-ad-campaign/</a:t>
            </a:r>
            <a:endParaRPr lang="en-US"/>
          </a:p>
          <a:p>
            <a:pPr marL="449580" indent="-447675"/>
            <a:r>
              <a:rPr lang="en-US" i="1">
                <a:ea typeface="+mn-lt"/>
                <a:cs typeface="+mn-lt"/>
              </a:rPr>
              <a:t>Abercrombie Purpose</a:t>
            </a:r>
            <a:r>
              <a:rPr lang="en-US">
                <a:ea typeface="+mn-lt"/>
                <a:cs typeface="+mn-lt"/>
              </a:rPr>
              <a:t>. (2021). Abercrombie Purpose. </a:t>
            </a:r>
            <a:r>
              <a:rPr lang="en-US" dirty="0">
                <a:ea typeface="+mn-lt"/>
                <a:cs typeface="+mn-lt"/>
                <a:hlinkClick r:id="rId4"/>
              </a:rPr>
              <a:t>https://www.abercrombie.com/shop/eu/about-us?originalStore=us</a:t>
            </a:r>
            <a:endParaRPr lang="en-US"/>
          </a:p>
          <a:p>
            <a:pPr marL="449580" indent="-447675"/>
            <a:r>
              <a:rPr lang="en-US" i="1">
                <a:ea typeface="+mn-lt"/>
                <a:cs typeface="+mn-lt"/>
              </a:rPr>
              <a:t>Abercrombie’s New Store Doesn’t Look (or Smell) Like the Abercrombie You Know</a:t>
            </a:r>
            <a:r>
              <a:rPr lang="en-US">
                <a:ea typeface="+mn-lt"/>
                <a:cs typeface="+mn-lt"/>
              </a:rPr>
              <a:t>. (2017). [Photograph]. </a:t>
            </a:r>
            <a:r>
              <a:rPr lang="en-US" dirty="0">
                <a:ea typeface="+mn-lt"/>
                <a:cs typeface="+mn-lt"/>
                <a:hlinkClick r:id="rId5"/>
              </a:rPr>
              <a:t>https://www.google.com/url?sa=i&amp;url=https%3A%2F%2Fwww.racked.com%2F2017%2F2%2F6%2F14522282%2Fabercrombie-new-look-stores&amp;psig=AOvVaw0cIOBWEdAD4qJvU1hTYpxh&amp;ust=1632930360583000&amp;source=images&amp;cd=vfe&amp;ved=0CAsQjRxqFwoTCPi38eKBovMCFQAAAAAdAAAAABAF</a:t>
            </a:r>
            <a:r>
              <a:rPr lang="en-US" dirty="0">
                <a:ea typeface="+mn-lt"/>
                <a:cs typeface="+mn-lt"/>
              </a:rPr>
              <a:t> </a:t>
            </a:r>
            <a:endParaRPr lang="en-US">
              <a:ea typeface="+mn-lt"/>
              <a:cs typeface="+mn-lt"/>
            </a:endParaRPr>
          </a:p>
          <a:p>
            <a:pPr marL="449580" indent="-447675"/>
            <a:r>
              <a:rPr lang="en-US" i="1">
                <a:ea typeface="+mn-lt"/>
                <a:cs typeface="+mn-lt"/>
              </a:rPr>
              <a:t>Authentic SUPIMA® T-Shirt</a:t>
            </a:r>
            <a:r>
              <a:rPr lang="en-US">
                <a:ea typeface="+mn-lt"/>
                <a:cs typeface="+mn-lt"/>
              </a:rPr>
              <a:t>. (2021). [Photograph]. </a:t>
            </a:r>
            <a:r>
              <a:rPr lang="en-US" dirty="0">
                <a:ea typeface="+mn-lt"/>
                <a:cs typeface="+mn-lt"/>
                <a:hlinkClick r:id="rId6"/>
              </a:rPr>
              <a:t>https://bananarepublic.gap.com/browse/product.do?pid=744185012&amp;cid=1100817&amp;pcid=80117&amp;vid=1&amp;nav=meganav%3AMen%3AMen%27s+Clothing%3Athe+tee+shop#pdp-page-content</a:t>
            </a:r>
            <a:endParaRPr lang="en-US"/>
          </a:p>
          <a:p>
            <a:pPr marL="449580" indent="-447675"/>
            <a:r>
              <a:rPr lang="en-US" i="1">
                <a:ea typeface="+mn-lt"/>
                <a:cs typeface="+mn-lt"/>
              </a:rPr>
              <a:t>Authentic SUPIMA® V-Neck T-Shirt</a:t>
            </a:r>
            <a:r>
              <a:rPr lang="en-US">
                <a:ea typeface="+mn-lt"/>
                <a:cs typeface="+mn-lt"/>
              </a:rPr>
              <a:t>. (2021). [Photograph]. </a:t>
            </a:r>
            <a:r>
              <a:rPr lang="en-US" dirty="0">
                <a:ea typeface="+mn-lt"/>
                <a:cs typeface="+mn-lt"/>
                <a:hlinkClick r:id="rId7"/>
              </a:rPr>
              <a:t>https://bananarepublic.gap.com/browse/product.do?pid=266422052&amp;pcid=999&amp;vid=1&amp;&amp;searchText=supima#pdp-page-content</a:t>
            </a:r>
            <a:endParaRPr lang="en-US"/>
          </a:p>
          <a:p>
            <a:pPr marL="449580" indent="-447675"/>
            <a:r>
              <a:rPr lang="en-US" i="1">
                <a:ea typeface="+mn-lt"/>
                <a:cs typeface="+mn-lt"/>
              </a:rPr>
              <a:t>Balenciaga</a:t>
            </a:r>
            <a:r>
              <a:rPr lang="en-US">
                <a:ea typeface="+mn-lt"/>
                <a:cs typeface="+mn-lt"/>
              </a:rPr>
              <a:t>. (2021). [Photograph]. </a:t>
            </a:r>
            <a:r>
              <a:rPr lang="en-US" dirty="0">
                <a:ea typeface="+mn-lt"/>
                <a:cs typeface="+mn-lt"/>
                <a:hlinkClick r:id="rId8"/>
              </a:rPr>
              <a:t>https://fashionista.com/.image/t_share/MTUwMzI1ODQxMjQ1NTEzMTkw/balenciaga-new-logo.png</a:t>
            </a:r>
            <a:endParaRPr lang="en-US"/>
          </a:p>
          <a:p>
            <a:pPr marL="449580" indent="-447675"/>
            <a:r>
              <a:rPr lang="en-US" i="1">
                <a:ea typeface="+mn-lt"/>
                <a:cs typeface="+mn-lt"/>
              </a:rPr>
              <a:t>The bizarre history of Abercrombie &amp; Fitch — and how the retailer is transforming yet again</a:t>
            </a:r>
            <a:r>
              <a:rPr lang="en-US">
                <a:ea typeface="+mn-lt"/>
                <a:cs typeface="+mn-lt"/>
              </a:rPr>
              <a:t>. (2016, March 1). Business Insider. </a:t>
            </a:r>
            <a:r>
              <a:rPr lang="en-US" dirty="0">
                <a:ea typeface="+mn-lt"/>
                <a:cs typeface="+mn-lt"/>
                <a:hlinkClick r:id="rId9"/>
              </a:rPr>
              <a:t>https://www.businessinsider.com/abercrombie-fitch-crazy-history-2011-4?international=true&amp;r=US&amp;IR=T#the-retailer-hit-some-road-bumps-along-the-way-3</a:t>
            </a:r>
            <a:endParaRPr lang="en-US"/>
          </a:p>
          <a:p>
            <a:pPr marL="449580" indent="-447675"/>
            <a:r>
              <a:rPr lang="en-US" i="1">
                <a:ea typeface="+mn-lt"/>
                <a:cs typeface="+mn-lt"/>
              </a:rPr>
              <a:t>Cotton T-shirt with multi-color print and PVC covering</a:t>
            </a:r>
            <a:r>
              <a:rPr lang="en-US">
                <a:ea typeface="+mn-lt"/>
                <a:cs typeface="+mn-lt"/>
              </a:rPr>
              <a:t>. (2021). [Photograph]. </a:t>
            </a:r>
            <a:r>
              <a:rPr lang="en-US" dirty="0">
                <a:ea typeface="+mn-lt"/>
                <a:cs typeface="+mn-lt"/>
                <a:hlinkClick r:id="rId10"/>
              </a:rPr>
              <a:t>https://us.dolcegabbana.com/en/men/clothing/t-shirts-and-polos/cotton-t-shirt-with-multi-color-print-and-pvc-covering-multicolor-G8NP0THU7ILHJ3FN.html</a:t>
            </a:r>
            <a:endParaRPr lang="en-US"/>
          </a:p>
          <a:p>
            <a:pPr marL="449580" indent="-447675"/>
            <a:r>
              <a:rPr lang="en-US" i="1">
                <a:ea typeface="+mn-lt"/>
                <a:cs typeface="+mn-lt"/>
              </a:rPr>
              <a:t>Cotton T-shirt with pearl pendant and DG logo</a:t>
            </a:r>
            <a:r>
              <a:rPr lang="en-US">
                <a:ea typeface="+mn-lt"/>
                <a:cs typeface="+mn-lt"/>
              </a:rPr>
              <a:t>. (2021). [Photograph]. </a:t>
            </a:r>
            <a:r>
              <a:rPr lang="en-US" dirty="0">
                <a:ea typeface="+mn-lt"/>
                <a:cs typeface="+mn-lt"/>
                <a:hlinkClick r:id="rId11"/>
              </a:rPr>
              <a:t>https://us.dolcegabbana.com/en/men/clothing/t-shirts-and-polos/cotton-t-shirt-with-pearl-pendant-and-dg-logo-black-G8NC5ZG7A2FN0000.html</a:t>
            </a:r>
            <a:endParaRPr lang="en-US"/>
          </a:p>
          <a:p>
            <a:pPr marL="449580" indent="-447675"/>
            <a:endParaRPr lang="en-US"/>
          </a:p>
        </p:txBody>
      </p:sp>
    </p:spTree>
    <p:extLst>
      <p:ext uri="{BB962C8B-B14F-4D97-AF65-F5344CB8AC3E}">
        <p14:creationId xmlns:p14="http://schemas.microsoft.com/office/powerpoint/2010/main" val="4136835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4FE4-9548-4586-8587-8648795B6D60}"/>
              </a:ext>
            </a:extLst>
          </p:cNvPr>
          <p:cNvSpPr>
            <a:spLocks noGrp="1"/>
          </p:cNvSpPr>
          <p:nvPr>
            <p:ph type="title"/>
          </p:nvPr>
        </p:nvSpPr>
        <p:spPr/>
        <p:txBody>
          <a:bodyPr/>
          <a:lstStyle/>
          <a:p>
            <a:r>
              <a:rPr lang="en-US"/>
              <a:t>References (continued)</a:t>
            </a:r>
          </a:p>
        </p:txBody>
      </p:sp>
      <p:sp>
        <p:nvSpPr>
          <p:cNvPr id="3" name="Content Placeholder 2">
            <a:extLst>
              <a:ext uri="{FF2B5EF4-FFF2-40B4-BE49-F238E27FC236}">
                <a16:creationId xmlns:a16="http://schemas.microsoft.com/office/drawing/2014/main" id="{DDAE7F59-4484-485F-A26C-41B00D860415}"/>
              </a:ext>
            </a:extLst>
          </p:cNvPr>
          <p:cNvSpPr>
            <a:spLocks noGrp="1"/>
          </p:cNvSpPr>
          <p:nvPr>
            <p:ph idx="1"/>
          </p:nvPr>
        </p:nvSpPr>
        <p:spPr/>
        <p:txBody>
          <a:bodyPr vert="horz" wrap="square" lIns="0" tIns="0" rIns="91440" bIns="0" rtlCol="0" anchor="t">
            <a:normAutofit fontScale="32500" lnSpcReduction="20000"/>
          </a:bodyPr>
          <a:lstStyle/>
          <a:p>
            <a:pPr marL="449580" indent="-447675"/>
            <a:r>
              <a:rPr lang="en-US" i="1">
                <a:ea typeface="+mn-lt"/>
                <a:cs typeface="+mn-lt"/>
              </a:rPr>
              <a:t>Cotton T-shirt with rubberized Dolce&amp;Gabbana logo</a:t>
            </a:r>
            <a:r>
              <a:rPr lang="en-US">
                <a:ea typeface="+mn-lt"/>
                <a:cs typeface="+mn-lt"/>
              </a:rPr>
              <a:t>. (2021). [Photograph]. </a:t>
            </a:r>
            <a:r>
              <a:rPr lang="en-US" dirty="0">
                <a:ea typeface="+mn-lt"/>
                <a:cs typeface="+mn-lt"/>
                <a:hlinkClick r:id="rId2"/>
              </a:rPr>
              <a:t>https://us.dolcegabbana.com/en/men/clothing/t-shirts-and-polos/cotton-t-shirt-with-rubberized-dolceandgabbana-logo-multicolor-G8NB7THU7ILHBSNQ.html</a:t>
            </a:r>
            <a:endParaRPr lang="en-US" dirty="0">
              <a:ea typeface="+mn-lt"/>
              <a:cs typeface="+mn-lt"/>
            </a:endParaRPr>
          </a:p>
          <a:p>
            <a:pPr marL="449580" indent="-447675"/>
            <a:r>
              <a:rPr lang="en-US" i="1">
                <a:ea typeface="+mn-lt"/>
                <a:cs typeface="+mn-lt"/>
              </a:rPr>
              <a:t>David Thomas Abercrombie</a:t>
            </a:r>
            <a:r>
              <a:rPr lang="en-US">
                <a:ea typeface="+mn-lt"/>
                <a:cs typeface="+mn-lt"/>
              </a:rPr>
              <a:t>. (2018). [Photograph]. </a:t>
            </a:r>
            <a:r>
              <a:rPr lang="en-US" dirty="0">
                <a:ea typeface="+mn-lt"/>
                <a:cs typeface="+mn-lt"/>
                <a:hlinkClick r:id="rId3"/>
              </a:rPr>
              <a:t>https://www.geni.com/people/David-Abercrombie/6000000019857459904</a:t>
            </a:r>
            <a:endParaRPr lang="en-US" dirty="0">
              <a:ea typeface="+mn-lt"/>
              <a:cs typeface="+mn-lt"/>
            </a:endParaRPr>
          </a:p>
          <a:p>
            <a:pPr marL="449580" indent="-447675"/>
            <a:r>
              <a:rPr lang="en-US" i="1">
                <a:ea typeface="+mn-lt"/>
                <a:cs typeface="+mn-lt"/>
              </a:rPr>
              <a:t>DESTROYED FLATGROUND T-SHIRT IN BLACK</a:t>
            </a:r>
            <a:r>
              <a:rPr lang="en-US">
                <a:ea typeface="+mn-lt"/>
                <a:cs typeface="+mn-lt"/>
              </a:rPr>
              <a:t>. (2021). [Photograph]. </a:t>
            </a:r>
            <a:r>
              <a:rPr lang="en-US" dirty="0">
                <a:ea typeface="+mn-lt"/>
                <a:cs typeface="+mn-lt"/>
                <a:hlinkClick r:id="rId4"/>
              </a:rPr>
              <a:t>https://www.balenciaga.com/en-us/destroyed-flatground-t-shirt-black-651795TKVB81070.html</a:t>
            </a:r>
            <a:endParaRPr lang="en-US" dirty="0">
              <a:ea typeface="+mn-lt"/>
              <a:cs typeface="+mn-lt"/>
            </a:endParaRPr>
          </a:p>
          <a:p>
            <a:pPr marL="449580" indent="-447675"/>
            <a:r>
              <a:rPr lang="en-US" i="1">
                <a:ea typeface="+mn-lt"/>
                <a:cs typeface="+mn-lt"/>
              </a:rPr>
              <a:t>Dolce &amp; Gabbana</a:t>
            </a:r>
            <a:r>
              <a:rPr lang="en-US">
                <a:ea typeface="+mn-lt"/>
                <a:cs typeface="+mn-lt"/>
              </a:rPr>
              <a:t>. (2021). [Photograph]. </a:t>
            </a:r>
            <a:r>
              <a:rPr lang="en-US" dirty="0">
                <a:ea typeface="+mn-lt"/>
                <a:cs typeface="+mn-lt"/>
                <a:hlinkClick r:id="rId5"/>
              </a:rPr>
              <a:t>https://logos-world.net/wp-content/uploads/2020/12/Dolce-Gabbana-Logo.png</a:t>
            </a:r>
            <a:endParaRPr lang="en-US" dirty="0">
              <a:ea typeface="+mn-lt"/>
              <a:cs typeface="+mn-lt"/>
            </a:endParaRPr>
          </a:p>
          <a:p>
            <a:pPr marL="449580" indent="-447675"/>
            <a:r>
              <a:rPr lang="en-US" i="1">
                <a:ea typeface="+mn-lt"/>
                <a:cs typeface="+mn-lt"/>
              </a:rPr>
              <a:t>Ezra Fitch</a:t>
            </a:r>
            <a:r>
              <a:rPr lang="en-US">
                <a:ea typeface="+mn-lt"/>
                <a:cs typeface="+mn-lt"/>
              </a:rPr>
              <a:t>. (2018). [Photograph]. </a:t>
            </a:r>
            <a:r>
              <a:rPr lang="en-US" dirty="0">
                <a:ea typeface="+mn-lt"/>
                <a:cs typeface="+mn-lt"/>
                <a:hlinkClick r:id="rId6"/>
              </a:rPr>
              <a:t>https://en.wikipedia.org/wiki/Ezra_Fitch#/media/File:Ezra_Hasbrouck_Fitch.jpg</a:t>
            </a:r>
            <a:endParaRPr lang="en-US" dirty="0">
              <a:ea typeface="+mn-lt"/>
              <a:cs typeface="+mn-lt"/>
            </a:endParaRPr>
          </a:p>
          <a:p>
            <a:pPr marL="449580" indent="-447675"/>
            <a:r>
              <a:rPr lang="en-US" i="1">
                <a:ea typeface="+mn-lt"/>
                <a:cs typeface="+mn-lt"/>
              </a:rPr>
              <a:t>FREE WIDE FIT T-SHIRT IN BLACK</a:t>
            </a:r>
            <a:r>
              <a:rPr lang="en-US">
                <a:ea typeface="+mn-lt"/>
                <a:cs typeface="+mn-lt"/>
              </a:rPr>
              <a:t>. (2021). [Photograph]. </a:t>
            </a:r>
            <a:r>
              <a:rPr lang="en-US" dirty="0">
                <a:ea typeface="+mn-lt"/>
                <a:cs typeface="+mn-lt"/>
                <a:hlinkClick r:id="rId7"/>
              </a:rPr>
              <a:t>https://www.balenciaga.com/en-us/free-wide-fit-t-shirt-black-661715TKVD31070.html</a:t>
            </a:r>
            <a:endParaRPr lang="en-US" dirty="0">
              <a:ea typeface="+mn-lt"/>
              <a:cs typeface="+mn-lt"/>
            </a:endParaRPr>
          </a:p>
          <a:p>
            <a:pPr marL="449580" indent="-447675"/>
            <a:r>
              <a:rPr lang="en-US">
                <a:ea typeface="+mn-lt"/>
                <a:cs typeface="+mn-lt"/>
              </a:rPr>
              <a:t>Horowitz, F. (2021). </a:t>
            </a:r>
            <a:r>
              <a:rPr lang="en-US" i="1">
                <a:ea typeface="+mn-lt"/>
                <a:cs typeface="+mn-lt"/>
              </a:rPr>
              <a:t>Diversity &amp; Inclusion</a:t>
            </a:r>
            <a:r>
              <a:rPr lang="en-US">
                <a:ea typeface="+mn-lt"/>
                <a:cs typeface="+mn-lt"/>
              </a:rPr>
              <a:t>. Abercrombie Corporate. </a:t>
            </a:r>
            <a:r>
              <a:rPr lang="en-US" dirty="0">
                <a:ea typeface="+mn-lt"/>
                <a:cs typeface="+mn-lt"/>
                <a:hlinkClick r:id="rId8"/>
              </a:rPr>
              <a:t>https://corporate.abercrombie.com/af-cares/diversity</a:t>
            </a:r>
            <a:endParaRPr lang="en-US" dirty="0">
              <a:ea typeface="+mn-lt"/>
              <a:cs typeface="+mn-lt"/>
            </a:endParaRPr>
          </a:p>
          <a:p>
            <a:pPr marL="449580" indent="-447675"/>
            <a:r>
              <a:rPr lang="en-US" i="1">
                <a:ea typeface="+mn-lt"/>
                <a:cs typeface="+mn-lt"/>
              </a:rPr>
              <a:t>Media Glamour</a:t>
            </a:r>
            <a:r>
              <a:rPr lang="en-US">
                <a:ea typeface="+mn-lt"/>
                <a:cs typeface="+mn-lt"/>
              </a:rPr>
              <a:t>. (2018). [Photograph]. </a:t>
            </a:r>
            <a:r>
              <a:rPr lang="en-US">
                <a:ea typeface="+mn-lt"/>
                <a:cs typeface="+mn-lt"/>
                <a:hlinkClick r:id="rId9"/>
              </a:rPr>
              <a:t>https://media.glamour.com/photos/5695955493ef4b09520d35cf/16:9/w_1280,c_limit/fashion-2015-05-abercrombie-fitch-models-2015-main.jpg</a:t>
            </a:r>
            <a:r>
              <a:rPr lang="en-US">
                <a:ea typeface="+mn-lt"/>
                <a:cs typeface="+mn-lt"/>
              </a:rPr>
              <a:t> </a:t>
            </a:r>
            <a:endParaRPr lang="en-US" dirty="0">
              <a:ea typeface="+mn-lt"/>
              <a:cs typeface="+mn-lt"/>
            </a:endParaRPr>
          </a:p>
          <a:p>
            <a:pPr marL="449580" indent="-447675"/>
            <a:r>
              <a:rPr lang="en-US" i="1">
                <a:ea typeface="+mn-lt"/>
                <a:cs typeface="+mn-lt"/>
              </a:rPr>
              <a:t>MEN’S SPORTY B TRACKSUIT T-SHIRT IN BLACK</a:t>
            </a:r>
            <a:r>
              <a:rPr lang="en-US">
                <a:ea typeface="+mn-lt"/>
                <a:cs typeface="+mn-lt"/>
              </a:rPr>
              <a:t>. (2021). [Photograph]. </a:t>
            </a:r>
            <a:r>
              <a:rPr lang="en-US" dirty="0">
                <a:ea typeface="+mn-lt"/>
                <a:cs typeface="+mn-lt"/>
                <a:hlinkClick r:id="rId10"/>
              </a:rPr>
              <a:t>https://www.balenciaga.com/en-us/sporty-b-tracksuit-t-shirt-black-675306TLVA21150.html</a:t>
            </a:r>
            <a:endParaRPr lang="en-US" dirty="0">
              <a:ea typeface="+mn-lt"/>
              <a:cs typeface="+mn-lt"/>
            </a:endParaRPr>
          </a:p>
          <a:p>
            <a:pPr marL="449580" indent="-447675"/>
            <a:r>
              <a:rPr lang="en-US" i="1">
                <a:ea typeface="+mn-lt"/>
                <a:cs typeface="+mn-lt"/>
              </a:rPr>
              <a:t>Monkey Time Bias Waffle Knit Tee</a:t>
            </a:r>
            <a:r>
              <a:rPr lang="en-US">
                <a:ea typeface="+mn-lt"/>
                <a:cs typeface="+mn-lt"/>
              </a:rPr>
              <a:t>. (2021). [Photograph]. </a:t>
            </a:r>
            <a:r>
              <a:rPr lang="en-US" dirty="0">
                <a:ea typeface="+mn-lt"/>
                <a:cs typeface="+mn-lt"/>
                <a:hlinkClick r:id="rId11"/>
              </a:rPr>
              <a:t>https://www.urbanoutfitters.com/shop/monkey-time-bias-waffle-knit-tee?category=SEARCHRESULTS&amp;color=024&amp;searchparams=department%3DMen%26q%3Dknit%2520tops&amp;type=REGULAR&amp;quantity=1</a:t>
            </a:r>
            <a:endParaRPr lang="en-US" dirty="0">
              <a:ea typeface="+mn-lt"/>
              <a:cs typeface="+mn-lt"/>
            </a:endParaRPr>
          </a:p>
          <a:p>
            <a:pPr marL="449580" indent="-447675"/>
            <a:r>
              <a:rPr lang="en-US" i="1">
                <a:ea typeface="+mn-lt"/>
                <a:cs typeface="+mn-lt"/>
              </a:rPr>
              <a:t>OBEY Berto Thermal Long Sleeve Tee</a:t>
            </a:r>
            <a:r>
              <a:rPr lang="en-US">
                <a:ea typeface="+mn-lt"/>
                <a:cs typeface="+mn-lt"/>
              </a:rPr>
              <a:t>. (2021). [Photograph]. </a:t>
            </a:r>
            <a:r>
              <a:rPr lang="en-US" dirty="0">
                <a:ea typeface="+mn-lt"/>
                <a:cs typeface="+mn-lt"/>
                <a:hlinkClick r:id="rId12"/>
              </a:rPr>
              <a:t>https://www.urbanoutfitters.com/shop/obey-berto-thermal-long-sleeve-tee?category=SEARCHRESULTS&amp;color=000&amp;searchparams=department%3DMen%26q%3Dknit%2520tops&amp;type=REGULAR&amp;quantity=1</a:t>
            </a:r>
            <a:endParaRPr lang="en-US" dirty="0">
              <a:ea typeface="+mn-lt"/>
              <a:cs typeface="+mn-lt"/>
            </a:endParaRPr>
          </a:p>
          <a:p>
            <a:pPr marL="449580" indent="-447675"/>
            <a:r>
              <a:rPr lang="en-US">
                <a:ea typeface="+mn-lt"/>
                <a:cs typeface="+mn-lt"/>
              </a:rPr>
              <a:t>Singh, P. (2021, September 6). </a:t>
            </a:r>
            <a:r>
              <a:rPr lang="en-US" i="1">
                <a:ea typeface="+mn-lt"/>
                <a:cs typeface="+mn-lt"/>
              </a:rPr>
              <a:t>Abrcrombie &amp; Fitch names Michael Lopez as senior vice president, ESG</a:t>
            </a:r>
            <a:r>
              <a:rPr lang="en-US">
                <a:ea typeface="+mn-lt"/>
                <a:cs typeface="+mn-lt"/>
              </a:rPr>
              <a:t>. FashionUnited. </a:t>
            </a:r>
            <a:r>
              <a:rPr lang="en-US" dirty="0">
                <a:ea typeface="+mn-lt"/>
                <a:cs typeface="+mn-lt"/>
                <a:hlinkClick r:id="rId13"/>
              </a:rPr>
              <a:t>https://fashionunited.com/news/people/abrcrombie-fitch-names-michael-lopez-as-senior-vice-president-esg/2021083141838</a:t>
            </a:r>
            <a:endParaRPr lang="en-US" dirty="0">
              <a:ea typeface="+mn-lt"/>
              <a:cs typeface="+mn-lt"/>
            </a:endParaRPr>
          </a:p>
          <a:p>
            <a:pPr marL="449580" indent="-447675"/>
            <a:r>
              <a:rPr lang="en-US" i="1">
                <a:ea typeface="+mn-lt"/>
                <a:cs typeface="+mn-lt"/>
              </a:rPr>
              <a:t>Slim-Fit Tech-Stretch Cotton Shirt</a:t>
            </a:r>
            <a:r>
              <a:rPr lang="en-US">
                <a:ea typeface="+mn-lt"/>
                <a:cs typeface="+mn-lt"/>
              </a:rPr>
              <a:t>. (2021). [Photograph]. </a:t>
            </a:r>
            <a:r>
              <a:rPr lang="en-US" dirty="0">
                <a:ea typeface="+mn-lt"/>
                <a:cs typeface="+mn-lt"/>
                <a:hlinkClick r:id="rId14"/>
              </a:rPr>
              <a:t>https://bananarepublic.gap.com/browse/product.do?pid=707432042&amp;pcid=999&amp;vid=1&amp;searchText=SUPIMA#pdp-page-content</a:t>
            </a:r>
            <a:endParaRPr lang="en-US" dirty="0">
              <a:ea typeface="+mn-lt"/>
              <a:cs typeface="+mn-lt"/>
            </a:endParaRPr>
          </a:p>
          <a:p>
            <a:pPr marL="449580" indent="-447675"/>
            <a:r>
              <a:rPr lang="en-US" i="1">
                <a:ea typeface="+mn-lt"/>
                <a:cs typeface="+mn-lt"/>
              </a:rPr>
              <a:t>Standard Cloth Weekend Waffle Knit Long Sleeve Tee</a:t>
            </a:r>
            <a:r>
              <a:rPr lang="en-US">
                <a:ea typeface="+mn-lt"/>
                <a:cs typeface="+mn-lt"/>
              </a:rPr>
              <a:t>. (2021). [Photograph]. </a:t>
            </a:r>
            <a:r>
              <a:rPr lang="en-US" dirty="0">
                <a:ea typeface="+mn-lt"/>
                <a:cs typeface="+mn-lt"/>
                <a:hlinkClick r:id="rId15"/>
              </a:rPr>
              <a:t>https://www.urbanoutfitters.com/shop/standard-cloth-weekend-waffle-knit-long-sleeve-tee?category=SEARCHRESULTS&amp;color=001&amp;searchparams=department%3DMen%26q%3Dknit%2520tops&amp;type=REGULAR&amp;quantity=1</a:t>
            </a:r>
            <a:endParaRPr lang="en-US" dirty="0">
              <a:ea typeface="+mn-lt"/>
              <a:cs typeface="+mn-lt"/>
            </a:endParaRPr>
          </a:p>
          <a:p>
            <a:pPr marL="449580" indent="-447675"/>
            <a:endParaRPr lang="en-US" dirty="0">
              <a:ea typeface="+mn-lt"/>
              <a:cs typeface="+mn-lt"/>
            </a:endParaRPr>
          </a:p>
          <a:p>
            <a:pPr marL="449580" indent="-447675"/>
            <a:endParaRPr lang="en-US" dirty="0">
              <a:solidFill>
                <a:srgbClr val="E8E6E2">
                  <a:alpha val="55000"/>
                </a:srgbClr>
              </a:solidFill>
            </a:endParaRPr>
          </a:p>
        </p:txBody>
      </p:sp>
    </p:spTree>
    <p:extLst>
      <p:ext uri="{BB962C8B-B14F-4D97-AF65-F5344CB8AC3E}">
        <p14:creationId xmlns:p14="http://schemas.microsoft.com/office/powerpoint/2010/main" val="899171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448D53-ACA1-4CA4-B08A-09FB0780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ED667-7914-4215-9ED8-9C9D0106F18D}"/>
              </a:ext>
            </a:extLst>
          </p:cNvPr>
          <p:cNvSpPr>
            <a:spLocks noGrp="1"/>
          </p:cNvSpPr>
          <p:nvPr>
            <p:ph type="ctrTitle"/>
          </p:nvPr>
        </p:nvSpPr>
        <p:spPr>
          <a:xfrm>
            <a:off x="4385412" y="448056"/>
            <a:ext cx="7355484" cy="3401568"/>
          </a:xfrm>
        </p:spPr>
        <p:txBody>
          <a:bodyPr vert="horz" lIns="0" tIns="0" rIns="0" bIns="0" rtlCol="0">
            <a:normAutofit/>
          </a:bodyPr>
          <a:lstStyle/>
          <a:p>
            <a:r>
              <a:rPr lang="en-US" dirty="0"/>
              <a:t>Assignment #2 Trend Research and Development</a:t>
            </a:r>
            <a:endParaRPr lang="en-US"/>
          </a:p>
        </p:txBody>
      </p:sp>
      <p:sp>
        <p:nvSpPr>
          <p:cNvPr id="3" name="Subtitle 2">
            <a:extLst>
              <a:ext uri="{FF2B5EF4-FFF2-40B4-BE49-F238E27FC236}">
                <a16:creationId xmlns:a16="http://schemas.microsoft.com/office/drawing/2014/main" id="{3DD2606D-143B-436A-8FDA-444C4E4E9B03}"/>
              </a:ext>
            </a:extLst>
          </p:cNvPr>
          <p:cNvSpPr>
            <a:spLocks noGrp="1"/>
          </p:cNvSpPr>
          <p:nvPr>
            <p:ph type="subTitle" idx="1"/>
          </p:nvPr>
        </p:nvSpPr>
        <p:spPr>
          <a:xfrm>
            <a:off x="4385412" y="4471416"/>
            <a:ext cx="7355484" cy="1481328"/>
          </a:xfrm>
        </p:spPr>
        <p:txBody>
          <a:bodyPr vert="horz" lIns="0" tIns="0" rIns="91440" bIns="0" rtlCol="0" anchor="t">
            <a:normAutofit/>
          </a:bodyPr>
          <a:lstStyle/>
          <a:p>
            <a:pPr algn="ctr"/>
            <a:r>
              <a:rPr lang="en-US" dirty="0"/>
              <a:t>Silhouettes</a:t>
            </a:r>
          </a:p>
        </p:txBody>
      </p:sp>
      <p:pic>
        <p:nvPicPr>
          <p:cNvPr id="5" name="Picture 5" descr="Men Sketch Fashion · Free image on Pixabay">
            <a:extLst>
              <a:ext uri="{FF2B5EF4-FFF2-40B4-BE49-F238E27FC236}">
                <a16:creationId xmlns:a16="http://schemas.microsoft.com/office/drawing/2014/main" id="{F5C9722D-3AD0-4F2E-AD52-C751F45AFA90}"/>
              </a:ext>
            </a:extLst>
          </p:cNvPr>
          <p:cNvPicPr>
            <a:picLocks noChangeAspect="1"/>
          </p:cNvPicPr>
          <p:nvPr/>
        </p:nvPicPr>
        <p:blipFill>
          <a:blip r:embed="rId2"/>
          <a:stretch>
            <a:fillRect/>
          </a:stretch>
        </p:blipFill>
        <p:spPr>
          <a:xfrm>
            <a:off x="451104" y="1497308"/>
            <a:ext cx="3449384" cy="3449384"/>
          </a:xfrm>
          <a:prstGeom prst="rect">
            <a:avLst/>
          </a:prstGeom>
        </p:spPr>
      </p:pic>
      <p:cxnSp>
        <p:nvCxnSpPr>
          <p:cNvPr id="19" name="Straight Connector 18">
            <a:extLst>
              <a:ext uri="{FF2B5EF4-FFF2-40B4-BE49-F238E27FC236}">
                <a16:creationId xmlns:a16="http://schemas.microsoft.com/office/drawing/2014/main" id="{3B5719CE-F76F-4313-9A48-ADF79E67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600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E905E4-EF0C-4890-85FA-2CF6EEF55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6235A-2C2B-4C8C-B6B8-476927BC61B9}"/>
              </a:ext>
            </a:extLst>
          </p:cNvPr>
          <p:cNvSpPr>
            <a:spLocks noGrp="1"/>
          </p:cNvSpPr>
          <p:nvPr>
            <p:ph type="title"/>
          </p:nvPr>
        </p:nvSpPr>
        <p:spPr>
          <a:xfrm>
            <a:off x="448056" y="388800"/>
            <a:ext cx="3452432" cy="860400"/>
          </a:xfrm>
        </p:spPr>
        <p:txBody>
          <a:bodyPr vert="horz" wrap="square" lIns="0" tIns="0" rIns="0" bIns="0" rtlCol="0" anchor="b">
            <a:normAutofit/>
          </a:bodyPr>
          <a:lstStyle/>
          <a:p>
            <a:pPr>
              <a:lnSpc>
                <a:spcPct val="100000"/>
              </a:lnSpc>
            </a:pPr>
            <a:r>
              <a:rPr lang="en-US" sz="2800"/>
              <a:t>Trend Research Silhouettes</a:t>
            </a:r>
          </a:p>
        </p:txBody>
      </p:sp>
      <p:cxnSp>
        <p:nvCxnSpPr>
          <p:cNvPr id="23" name="Straight Connector 22">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4A4F3C3-9802-094A-B7BD-EA5011994A47}"/>
              </a:ext>
            </a:extLst>
          </p:cNvPr>
          <p:cNvSpPr txBox="1"/>
          <p:nvPr/>
        </p:nvSpPr>
        <p:spPr>
          <a:xfrm>
            <a:off x="448056" y="1944000"/>
            <a:ext cx="3452432" cy="4006800"/>
          </a:xfrm>
          <a:prstGeom prst="rect">
            <a:avLst/>
          </a:prstGeom>
        </p:spPr>
        <p:txBody>
          <a:bodyPr vert="horz" wrap="square" lIns="0" tIns="0" rIns="91440" bIns="0" rtlCol="0">
            <a:normAutofit/>
          </a:bodyPr>
          <a:lstStyle/>
          <a:p>
            <a:pPr indent="-448056">
              <a:lnSpc>
                <a:spcPct val="140000"/>
              </a:lnSpc>
              <a:spcAft>
                <a:spcPts val="600"/>
              </a:spcAft>
              <a:buFont typeface="Calibri Light" panose="020F0302020204030204" pitchFamily="34" charset="0"/>
              <a:buChar char="→"/>
            </a:pPr>
            <a:r>
              <a:rPr lang="en-US">
                <a:solidFill>
                  <a:schemeClr val="tx2">
                    <a:alpha val="55000"/>
                  </a:schemeClr>
                </a:solidFill>
              </a:rPr>
              <a:t>Basic Knit Top</a:t>
            </a:r>
          </a:p>
        </p:txBody>
      </p:sp>
      <p:pic>
        <p:nvPicPr>
          <p:cNvPr id="7" name="Picture 7" descr="Timeline&#10;&#10;Description automatically generated">
            <a:extLst>
              <a:ext uri="{FF2B5EF4-FFF2-40B4-BE49-F238E27FC236}">
                <a16:creationId xmlns:a16="http://schemas.microsoft.com/office/drawing/2014/main" id="{CD8C110C-AA0A-4F3A-BACC-2A26361E8C24}"/>
              </a:ext>
            </a:extLst>
          </p:cNvPr>
          <p:cNvPicPr>
            <a:picLocks noGrp="1" noChangeAspect="1"/>
          </p:cNvPicPr>
          <p:nvPr>
            <p:ph idx="1"/>
          </p:nvPr>
        </p:nvPicPr>
        <p:blipFill>
          <a:blip r:embed="rId2"/>
          <a:stretch>
            <a:fillRect/>
          </a:stretch>
        </p:blipFill>
        <p:spPr>
          <a:xfrm>
            <a:off x="4615400" y="450000"/>
            <a:ext cx="6885000" cy="5508000"/>
          </a:xfrm>
          <a:prstGeom prst="rect">
            <a:avLst/>
          </a:prstGeom>
        </p:spPr>
      </p:pic>
    </p:spTree>
    <p:extLst>
      <p:ext uri="{BB962C8B-B14F-4D97-AF65-F5344CB8AC3E}">
        <p14:creationId xmlns:p14="http://schemas.microsoft.com/office/powerpoint/2010/main" val="1648078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E905E4-EF0C-4890-85FA-2CF6EEF55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DF2660-9CAD-0149-B5CB-400F49194E1C}"/>
              </a:ext>
            </a:extLst>
          </p:cNvPr>
          <p:cNvSpPr>
            <a:spLocks noGrp="1"/>
          </p:cNvSpPr>
          <p:nvPr>
            <p:ph type="title"/>
          </p:nvPr>
        </p:nvSpPr>
        <p:spPr>
          <a:xfrm>
            <a:off x="448056" y="388800"/>
            <a:ext cx="3452432" cy="860400"/>
          </a:xfrm>
        </p:spPr>
        <p:txBody>
          <a:bodyPr vert="horz" wrap="square" lIns="0" tIns="0" rIns="0" bIns="0" rtlCol="0" anchor="b">
            <a:normAutofit/>
          </a:bodyPr>
          <a:lstStyle/>
          <a:p>
            <a:pPr>
              <a:lnSpc>
                <a:spcPct val="100000"/>
              </a:lnSpc>
            </a:pPr>
            <a:r>
              <a:rPr lang="en-US" sz="2800"/>
              <a:t>Trend Research Silhouettes</a:t>
            </a:r>
          </a:p>
        </p:txBody>
      </p:sp>
      <p:cxnSp>
        <p:nvCxnSpPr>
          <p:cNvPr id="21" name="Straight Connector 20">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4A57AE3-8FD3-B142-A4D6-D6028AC35036}"/>
              </a:ext>
            </a:extLst>
          </p:cNvPr>
          <p:cNvSpPr txBox="1"/>
          <p:nvPr/>
        </p:nvSpPr>
        <p:spPr>
          <a:xfrm>
            <a:off x="448056" y="1944000"/>
            <a:ext cx="3452432" cy="4006800"/>
          </a:xfrm>
          <a:prstGeom prst="rect">
            <a:avLst/>
          </a:prstGeom>
        </p:spPr>
        <p:txBody>
          <a:bodyPr vert="horz" wrap="square" lIns="0" tIns="0" rIns="91440" bIns="0" rtlCol="0">
            <a:normAutofit/>
          </a:bodyPr>
          <a:lstStyle/>
          <a:p>
            <a:pPr indent="-448056">
              <a:lnSpc>
                <a:spcPct val="140000"/>
              </a:lnSpc>
              <a:spcAft>
                <a:spcPts val="600"/>
              </a:spcAft>
              <a:buFont typeface="Calibri Light" panose="020F0302020204030204" pitchFamily="34" charset="0"/>
              <a:buChar char="→"/>
            </a:pPr>
            <a:r>
              <a:rPr lang="en-US">
                <a:solidFill>
                  <a:schemeClr val="tx2">
                    <a:alpha val="55000"/>
                  </a:schemeClr>
                </a:solidFill>
              </a:rPr>
              <a:t>Fashion Knit Top</a:t>
            </a:r>
          </a:p>
        </p:txBody>
      </p:sp>
      <p:pic>
        <p:nvPicPr>
          <p:cNvPr id="5" name="Content Placeholder 4" descr="Graphical user interface&#10;&#10;Description automatically generated">
            <a:extLst>
              <a:ext uri="{FF2B5EF4-FFF2-40B4-BE49-F238E27FC236}">
                <a16:creationId xmlns:a16="http://schemas.microsoft.com/office/drawing/2014/main" id="{E29771AD-1EC2-044E-9BED-AE129B02B3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5400" y="450000"/>
            <a:ext cx="6885000" cy="5508000"/>
          </a:xfrm>
          <a:prstGeom prst="rect">
            <a:avLst/>
          </a:prstGeom>
        </p:spPr>
      </p:pic>
    </p:spTree>
    <p:extLst>
      <p:ext uri="{BB962C8B-B14F-4D97-AF65-F5344CB8AC3E}">
        <p14:creationId xmlns:p14="http://schemas.microsoft.com/office/powerpoint/2010/main" val="122620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D9D766-3B0F-47FE-96C2-31AB8A958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0CCF46-539E-4725-9D10-41A855A4A952}"/>
              </a:ext>
            </a:extLst>
          </p:cNvPr>
          <p:cNvSpPr>
            <a:spLocks noGrp="1"/>
          </p:cNvSpPr>
          <p:nvPr>
            <p:ph type="title"/>
          </p:nvPr>
        </p:nvSpPr>
        <p:spPr>
          <a:xfrm>
            <a:off x="448056" y="388800"/>
            <a:ext cx="3452432" cy="860400"/>
          </a:xfrm>
        </p:spPr>
        <p:txBody>
          <a:bodyPr anchor="b">
            <a:normAutofit/>
          </a:bodyPr>
          <a:lstStyle/>
          <a:p>
            <a:r>
              <a:rPr lang="en-US" dirty="0"/>
              <a:t>Brief History</a:t>
            </a:r>
          </a:p>
        </p:txBody>
      </p:sp>
      <p:cxnSp>
        <p:nvCxnSpPr>
          <p:cNvPr id="12" name="Straight Connector 11">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411255-806E-4DE5-9E2D-ADF76948E534}"/>
              </a:ext>
            </a:extLst>
          </p:cNvPr>
          <p:cNvSpPr>
            <a:spLocks noGrp="1"/>
          </p:cNvSpPr>
          <p:nvPr>
            <p:ph idx="1"/>
          </p:nvPr>
        </p:nvSpPr>
        <p:spPr>
          <a:xfrm>
            <a:off x="448056" y="1944000"/>
            <a:ext cx="3452432" cy="4006800"/>
          </a:xfrm>
        </p:spPr>
        <p:txBody>
          <a:bodyPr vert="horz" wrap="square" lIns="0" tIns="0" rIns="91440" bIns="0" rtlCol="0" anchor="t">
            <a:normAutofit/>
          </a:bodyPr>
          <a:lstStyle/>
          <a:p>
            <a:pPr marL="1905" indent="0">
              <a:lnSpc>
                <a:spcPct val="110000"/>
              </a:lnSpc>
              <a:buNone/>
            </a:pPr>
            <a:r>
              <a:rPr lang="en-US" sz="1500"/>
              <a:t>Abercrombie &amp; Fitch was originally founded by David Abercrombie, in 1892. Oringinally named Abercrombie and Company, the first store was opened in Manhattan. The Ezra Fitch stepped in after being a loyal client in 1908. This led to the new company name Abercombie &amp; FItch. In the 1980s, the Limited bought the brand. In the late 1990s, the company broke off and became its own incorporation. This led to the opening of Hollister, Abercrombie Kids and Gilly Hicks. </a:t>
            </a:r>
            <a:endParaRPr lang="en-US"/>
          </a:p>
          <a:p>
            <a:pPr marL="449580" indent="-447675">
              <a:lnSpc>
                <a:spcPct val="110000"/>
              </a:lnSpc>
            </a:pPr>
            <a:endParaRPr lang="en-US" sz="1500"/>
          </a:p>
        </p:txBody>
      </p:sp>
      <p:pic>
        <p:nvPicPr>
          <p:cNvPr id="5" name="Picture 5">
            <a:extLst>
              <a:ext uri="{FF2B5EF4-FFF2-40B4-BE49-F238E27FC236}">
                <a16:creationId xmlns:a16="http://schemas.microsoft.com/office/drawing/2014/main" id="{60CF7C90-63D8-4C85-8664-FBFAE73EBB41}"/>
              </a:ext>
            </a:extLst>
          </p:cNvPr>
          <p:cNvPicPr>
            <a:picLocks noChangeAspect="1"/>
          </p:cNvPicPr>
          <p:nvPr/>
        </p:nvPicPr>
        <p:blipFill rotWithShape="1">
          <a:blip r:embed="rId3"/>
          <a:srcRect l="7752" r="5085"/>
          <a:stretch/>
        </p:blipFill>
        <p:spPr>
          <a:xfrm>
            <a:off x="4367214" y="450001"/>
            <a:ext cx="3600687" cy="5508001"/>
          </a:xfrm>
          <a:custGeom>
            <a:avLst/>
            <a:gdLst/>
            <a:ahLst/>
            <a:cxnLst/>
            <a:rect l="l" t="t" r="r" b="b"/>
            <a:pathLst>
              <a:path w="3600687" h="5508001">
                <a:moveTo>
                  <a:pt x="0" y="0"/>
                </a:moveTo>
                <a:lnTo>
                  <a:pt x="3600687" y="0"/>
                </a:lnTo>
                <a:lnTo>
                  <a:pt x="3600687" y="5508001"/>
                </a:lnTo>
                <a:lnTo>
                  <a:pt x="0" y="5508000"/>
                </a:lnTo>
                <a:close/>
              </a:path>
            </a:pathLst>
          </a:custGeom>
        </p:spPr>
      </p:pic>
      <p:pic>
        <p:nvPicPr>
          <p:cNvPr id="4" name="Picture 4">
            <a:extLst>
              <a:ext uri="{FF2B5EF4-FFF2-40B4-BE49-F238E27FC236}">
                <a16:creationId xmlns:a16="http://schemas.microsoft.com/office/drawing/2014/main" id="{DAB27DC8-3CE7-483E-BB6B-011C08AEF27C}"/>
              </a:ext>
            </a:extLst>
          </p:cNvPr>
          <p:cNvPicPr>
            <a:picLocks noChangeAspect="1"/>
          </p:cNvPicPr>
          <p:nvPr/>
        </p:nvPicPr>
        <p:blipFill rotWithShape="1">
          <a:blip r:embed="rId4"/>
          <a:srcRect l="14834" r="9333" b="-2"/>
          <a:stretch/>
        </p:blipFill>
        <p:spPr>
          <a:xfrm>
            <a:off x="8147900" y="450001"/>
            <a:ext cx="3600689" cy="5508001"/>
          </a:xfrm>
          <a:custGeom>
            <a:avLst/>
            <a:gdLst/>
            <a:ahLst/>
            <a:cxnLst/>
            <a:rect l="l" t="t" r="r" b="b"/>
            <a:pathLst>
              <a:path w="3600689" h="5508001">
                <a:moveTo>
                  <a:pt x="0" y="0"/>
                </a:moveTo>
                <a:lnTo>
                  <a:pt x="3600689" y="1"/>
                </a:lnTo>
                <a:lnTo>
                  <a:pt x="3600689" y="5508001"/>
                </a:lnTo>
                <a:lnTo>
                  <a:pt x="0" y="5508001"/>
                </a:lnTo>
                <a:close/>
              </a:path>
            </a:pathLst>
          </a:custGeom>
        </p:spPr>
      </p:pic>
    </p:spTree>
    <p:extLst>
      <p:ext uri="{BB962C8B-B14F-4D97-AF65-F5344CB8AC3E}">
        <p14:creationId xmlns:p14="http://schemas.microsoft.com/office/powerpoint/2010/main" val="2377142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3E905E4-EF0C-4890-85FA-2CF6EEF55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4970FF-B07F-8846-BD79-E9510A373012}"/>
              </a:ext>
            </a:extLst>
          </p:cNvPr>
          <p:cNvSpPr>
            <a:spLocks noGrp="1"/>
          </p:cNvSpPr>
          <p:nvPr>
            <p:ph type="title"/>
          </p:nvPr>
        </p:nvSpPr>
        <p:spPr>
          <a:xfrm>
            <a:off x="448056" y="388800"/>
            <a:ext cx="3452432" cy="860400"/>
          </a:xfrm>
        </p:spPr>
        <p:txBody>
          <a:bodyPr vert="horz" lIns="0" tIns="0" rIns="0" bIns="0" rtlCol="0" anchor="b">
            <a:normAutofit/>
          </a:bodyPr>
          <a:lstStyle/>
          <a:p>
            <a:r>
              <a:rPr lang="en-US" sz="3000"/>
              <a:t>Trend Research Silhouettes</a:t>
            </a:r>
          </a:p>
        </p:txBody>
      </p:sp>
      <p:cxnSp>
        <p:nvCxnSpPr>
          <p:cNvPr id="24"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Content Placeholder 18">
            <a:extLst>
              <a:ext uri="{FF2B5EF4-FFF2-40B4-BE49-F238E27FC236}">
                <a16:creationId xmlns:a16="http://schemas.microsoft.com/office/drawing/2014/main" id="{6DB80F3C-9A5D-49B3-92B5-496A7CF4CFD6}"/>
              </a:ext>
            </a:extLst>
          </p:cNvPr>
          <p:cNvSpPr>
            <a:spLocks noGrp="1"/>
          </p:cNvSpPr>
          <p:nvPr>
            <p:ph idx="1"/>
          </p:nvPr>
        </p:nvSpPr>
        <p:spPr>
          <a:xfrm>
            <a:off x="448056" y="1944000"/>
            <a:ext cx="3452432" cy="4006800"/>
          </a:xfrm>
        </p:spPr>
        <p:txBody>
          <a:bodyPr vert="horz" wrap="square" lIns="0" tIns="0" rIns="91440" bIns="0" rtlCol="0" anchor="t">
            <a:normAutofit/>
          </a:bodyPr>
          <a:lstStyle/>
          <a:p>
            <a:pPr marL="449580" indent="-447675"/>
            <a:r>
              <a:rPr lang="en-US">
                <a:solidFill>
                  <a:srgbClr val="E8E6E2">
                    <a:alpha val="55000"/>
                  </a:srgbClr>
                </a:solidFill>
              </a:rPr>
              <a:t>Pattern Knit Top</a:t>
            </a:r>
          </a:p>
        </p:txBody>
      </p:sp>
      <p:pic>
        <p:nvPicPr>
          <p:cNvPr id="6" name="Content Placeholder 5" descr="Graphical user interface, website&#10;&#10;Description automatically generated">
            <a:extLst>
              <a:ext uri="{FF2B5EF4-FFF2-40B4-BE49-F238E27FC236}">
                <a16:creationId xmlns:a16="http://schemas.microsoft.com/office/drawing/2014/main" id="{EE6ED67C-0C55-254E-AE7C-2BF499291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13" y="509798"/>
            <a:ext cx="7381375" cy="5388403"/>
          </a:xfrm>
          <a:prstGeom prst="rect">
            <a:avLst/>
          </a:prstGeom>
        </p:spPr>
      </p:pic>
    </p:spTree>
    <p:extLst>
      <p:ext uri="{BB962C8B-B14F-4D97-AF65-F5344CB8AC3E}">
        <p14:creationId xmlns:p14="http://schemas.microsoft.com/office/powerpoint/2010/main" val="1014532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84ACC-C022-A440-8247-83629F1C95B3}"/>
              </a:ext>
            </a:extLst>
          </p:cNvPr>
          <p:cNvSpPr>
            <a:spLocks noGrp="1"/>
          </p:cNvSpPr>
          <p:nvPr>
            <p:ph type="title"/>
          </p:nvPr>
        </p:nvSpPr>
        <p:spPr/>
        <p:txBody>
          <a:bodyPr/>
          <a:lstStyle/>
          <a:p>
            <a:r>
              <a:rPr lang="en-US" dirty="0"/>
              <a:t>Trend Research : Fabrics</a:t>
            </a:r>
          </a:p>
        </p:txBody>
      </p:sp>
      <p:pic>
        <p:nvPicPr>
          <p:cNvPr id="5" name="Content Placeholder 4" descr="Text&#10;&#10;Description automatically generated">
            <a:extLst>
              <a:ext uri="{FF2B5EF4-FFF2-40B4-BE49-F238E27FC236}">
                <a16:creationId xmlns:a16="http://schemas.microsoft.com/office/drawing/2014/main" id="{0231A8B3-D6DC-A643-97C4-E5641FE916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6915" y="1304214"/>
            <a:ext cx="3832952" cy="3783012"/>
          </a:xfrm>
        </p:spPr>
      </p:pic>
      <p:sp>
        <p:nvSpPr>
          <p:cNvPr id="6" name="TextBox 5">
            <a:extLst>
              <a:ext uri="{FF2B5EF4-FFF2-40B4-BE49-F238E27FC236}">
                <a16:creationId xmlns:a16="http://schemas.microsoft.com/office/drawing/2014/main" id="{2DA700A1-05EB-2749-92F6-821362BE4A95}"/>
              </a:ext>
            </a:extLst>
          </p:cNvPr>
          <p:cNvSpPr txBox="1"/>
          <p:nvPr/>
        </p:nvSpPr>
        <p:spPr>
          <a:xfrm>
            <a:off x="1513490" y="5465380"/>
            <a:ext cx="1598258" cy="369332"/>
          </a:xfrm>
          <a:prstGeom prst="rect">
            <a:avLst/>
          </a:prstGeom>
          <a:noFill/>
        </p:spPr>
        <p:txBody>
          <a:bodyPr wrap="none" rtlCol="0">
            <a:spAutoFit/>
          </a:bodyPr>
          <a:lstStyle/>
          <a:p>
            <a:r>
              <a:rPr lang="en-US" dirty="0"/>
              <a:t>WGSN Article</a:t>
            </a:r>
          </a:p>
        </p:txBody>
      </p:sp>
      <p:pic>
        <p:nvPicPr>
          <p:cNvPr id="8" name="Picture 7" descr="Graphical user interface&#10;&#10;Description automatically generated with medium confidence">
            <a:extLst>
              <a:ext uri="{FF2B5EF4-FFF2-40B4-BE49-F238E27FC236}">
                <a16:creationId xmlns:a16="http://schemas.microsoft.com/office/drawing/2014/main" id="{63865F82-B2C9-384D-8975-246F5196C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26" y="1246557"/>
            <a:ext cx="5696607" cy="3898326"/>
          </a:xfrm>
          <a:prstGeom prst="rect">
            <a:avLst/>
          </a:prstGeom>
        </p:spPr>
      </p:pic>
    </p:spTree>
    <p:extLst>
      <p:ext uri="{BB962C8B-B14F-4D97-AF65-F5344CB8AC3E}">
        <p14:creationId xmlns:p14="http://schemas.microsoft.com/office/powerpoint/2010/main" val="4010512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3E905E4-EF0C-4890-85FA-2CF6EEF55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3F017-6BC2-B046-8AB4-47483422F460}"/>
              </a:ext>
            </a:extLst>
          </p:cNvPr>
          <p:cNvSpPr>
            <a:spLocks noGrp="1"/>
          </p:cNvSpPr>
          <p:nvPr>
            <p:ph type="title"/>
          </p:nvPr>
        </p:nvSpPr>
        <p:spPr>
          <a:xfrm>
            <a:off x="448056" y="388800"/>
            <a:ext cx="3452432" cy="860400"/>
          </a:xfrm>
        </p:spPr>
        <p:txBody>
          <a:bodyPr anchor="b">
            <a:normAutofit/>
          </a:bodyPr>
          <a:lstStyle/>
          <a:p>
            <a:r>
              <a:rPr lang="en-US" sz="3000"/>
              <a:t>Trend Research : Color Palette</a:t>
            </a:r>
          </a:p>
        </p:txBody>
      </p:sp>
      <p:cxnSp>
        <p:nvCxnSpPr>
          <p:cNvPr id="24"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F87B58B5-AD84-448C-978D-02C60ADC6A32}"/>
              </a:ext>
            </a:extLst>
          </p:cNvPr>
          <p:cNvSpPr>
            <a:spLocks noGrp="1"/>
          </p:cNvSpPr>
          <p:nvPr>
            <p:ph idx="1"/>
          </p:nvPr>
        </p:nvSpPr>
        <p:spPr>
          <a:xfrm>
            <a:off x="448056" y="1944000"/>
            <a:ext cx="3452432" cy="4006800"/>
          </a:xfrm>
        </p:spPr>
        <p:txBody>
          <a:bodyPr>
            <a:normAutofit/>
          </a:bodyPr>
          <a:lstStyle/>
          <a:p>
            <a:r>
              <a:rPr lang="en-US" dirty="0"/>
              <a:t>According to WGSN, the color palette is focused on the future of the digital world.  </a:t>
            </a:r>
            <a:br>
              <a:rPr lang="en-US" dirty="0"/>
            </a:br>
            <a:endParaRPr lang="en-US" dirty="0"/>
          </a:p>
          <a:p>
            <a:endParaRPr lang="en-US" dirty="0"/>
          </a:p>
        </p:txBody>
      </p:sp>
      <p:pic>
        <p:nvPicPr>
          <p:cNvPr id="5" name="Content Placeholder 4" descr="Chart&#10;&#10;Description automatically generated">
            <a:extLst>
              <a:ext uri="{FF2B5EF4-FFF2-40B4-BE49-F238E27FC236}">
                <a16:creationId xmlns:a16="http://schemas.microsoft.com/office/drawing/2014/main" id="{DBF71BA8-4B2F-AC43-88D0-4B71707F873C}"/>
              </a:ext>
            </a:extLst>
          </p:cNvPr>
          <p:cNvPicPr>
            <a:picLocks noChangeAspect="1"/>
          </p:cNvPicPr>
          <p:nvPr/>
        </p:nvPicPr>
        <p:blipFill rotWithShape="1">
          <a:blip r:embed="rId2">
            <a:extLst>
              <a:ext uri="{28A0092B-C50C-407E-A947-70E740481C1C}">
                <a14:useLocalDpi xmlns:a14="http://schemas.microsoft.com/office/drawing/2010/main" val="0"/>
              </a:ext>
            </a:extLst>
          </a:blip>
          <a:srcRect r="-2" b="460"/>
          <a:stretch/>
        </p:blipFill>
        <p:spPr>
          <a:xfrm>
            <a:off x="4367213" y="558981"/>
            <a:ext cx="7381375" cy="5290037"/>
          </a:xfrm>
          <a:prstGeom prst="rect">
            <a:avLst/>
          </a:prstGeom>
        </p:spPr>
      </p:pic>
    </p:spTree>
    <p:extLst>
      <p:ext uri="{BB962C8B-B14F-4D97-AF65-F5344CB8AC3E}">
        <p14:creationId xmlns:p14="http://schemas.microsoft.com/office/powerpoint/2010/main" val="60782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3E905E4-EF0C-4890-85FA-2CF6EEF55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02D07-5EFC-0541-9DA0-BAD191BA1841}"/>
              </a:ext>
            </a:extLst>
          </p:cNvPr>
          <p:cNvSpPr>
            <a:spLocks noGrp="1"/>
          </p:cNvSpPr>
          <p:nvPr>
            <p:ph type="title"/>
          </p:nvPr>
        </p:nvSpPr>
        <p:spPr>
          <a:xfrm>
            <a:off x="448056" y="388800"/>
            <a:ext cx="3452432" cy="860400"/>
          </a:xfrm>
        </p:spPr>
        <p:txBody>
          <a:bodyPr vert="horz" lIns="0" tIns="0" rIns="0" bIns="0" rtlCol="0" anchor="b">
            <a:normAutofit/>
          </a:bodyPr>
          <a:lstStyle/>
          <a:p>
            <a:r>
              <a:rPr lang="en-US"/>
              <a:t>Basic Knit Top</a:t>
            </a:r>
          </a:p>
        </p:txBody>
      </p:sp>
      <p:cxnSp>
        <p:nvCxnSpPr>
          <p:cNvPr id="18" name="Straight Connector 17">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12">
            <a:extLst>
              <a:ext uri="{FF2B5EF4-FFF2-40B4-BE49-F238E27FC236}">
                <a16:creationId xmlns:a16="http://schemas.microsoft.com/office/drawing/2014/main" id="{8DEBC368-48CB-4F87-A27C-BCE01A8F2603}"/>
              </a:ext>
            </a:extLst>
          </p:cNvPr>
          <p:cNvSpPr>
            <a:spLocks noGrp="1"/>
          </p:cNvSpPr>
          <p:nvPr>
            <p:ph idx="1"/>
          </p:nvPr>
        </p:nvSpPr>
        <p:spPr>
          <a:xfrm>
            <a:off x="448056" y="1944000"/>
            <a:ext cx="3452432" cy="4006800"/>
          </a:xfrm>
        </p:spPr>
        <p:txBody>
          <a:bodyPr>
            <a:normAutofit/>
          </a:bodyPr>
          <a:lstStyle/>
          <a:p>
            <a:endParaRPr lang="en-US"/>
          </a:p>
        </p:txBody>
      </p:sp>
      <p:pic>
        <p:nvPicPr>
          <p:cNvPr id="4" name="Picture 4" descr="A picture containing diagram&#10;&#10;Description automatically generated">
            <a:extLst>
              <a:ext uri="{FF2B5EF4-FFF2-40B4-BE49-F238E27FC236}">
                <a16:creationId xmlns:a16="http://schemas.microsoft.com/office/drawing/2014/main" id="{C129753A-CCFA-4127-8213-06FA4EE3C94C}"/>
              </a:ext>
            </a:extLst>
          </p:cNvPr>
          <p:cNvPicPr>
            <a:picLocks noChangeAspect="1"/>
          </p:cNvPicPr>
          <p:nvPr/>
        </p:nvPicPr>
        <p:blipFill rotWithShape="1">
          <a:blip r:embed="rId2"/>
          <a:srcRect r="4740"/>
          <a:stretch/>
        </p:blipFill>
        <p:spPr>
          <a:xfrm>
            <a:off x="5093540" y="450000"/>
            <a:ext cx="5928721" cy="5508000"/>
          </a:xfrm>
          <a:prstGeom prst="rect">
            <a:avLst/>
          </a:prstGeom>
        </p:spPr>
      </p:pic>
    </p:spTree>
    <p:extLst>
      <p:ext uri="{BB962C8B-B14F-4D97-AF65-F5344CB8AC3E}">
        <p14:creationId xmlns:p14="http://schemas.microsoft.com/office/powerpoint/2010/main" val="2618369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E905E4-EF0C-4890-85FA-2CF6EEF55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30AC1-F59E-094B-AD6A-A9F4EA2F8728}"/>
              </a:ext>
            </a:extLst>
          </p:cNvPr>
          <p:cNvSpPr>
            <a:spLocks noGrp="1"/>
          </p:cNvSpPr>
          <p:nvPr>
            <p:ph type="title"/>
          </p:nvPr>
        </p:nvSpPr>
        <p:spPr>
          <a:xfrm>
            <a:off x="448056" y="388800"/>
            <a:ext cx="3452432" cy="860400"/>
          </a:xfrm>
        </p:spPr>
        <p:txBody>
          <a:bodyPr anchor="b">
            <a:normAutofit/>
          </a:bodyPr>
          <a:lstStyle/>
          <a:p>
            <a:r>
              <a:rPr lang="en-US" dirty="0"/>
              <a:t>Fashion Knit Top</a:t>
            </a:r>
          </a:p>
        </p:txBody>
      </p:sp>
      <p:cxnSp>
        <p:nvCxnSpPr>
          <p:cNvPr id="13" name="Straight Connector 12">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BA7B5441-DC09-4EB0-BDAD-6D9604466E7A}"/>
              </a:ext>
            </a:extLst>
          </p:cNvPr>
          <p:cNvSpPr>
            <a:spLocks noGrp="1"/>
          </p:cNvSpPr>
          <p:nvPr>
            <p:ph idx="1"/>
          </p:nvPr>
        </p:nvSpPr>
        <p:spPr>
          <a:xfrm>
            <a:off x="448056" y="1944000"/>
            <a:ext cx="3452432" cy="4006800"/>
          </a:xfrm>
        </p:spPr>
        <p:txBody>
          <a:bodyPr>
            <a:normAutofit/>
          </a:bodyPr>
          <a:lstStyle/>
          <a:p>
            <a:endParaRPr lang="en-US"/>
          </a:p>
        </p:txBody>
      </p:sp>
      <p:pic>
        <p:nvPicPr>
          <p:cNvPr id="4" name="Picture 4">
            <a:extLst>
              <a:ext uri="{FF2B5EF4-FFF2-40B4-BE49-F238E27FC236}">
                <a16:creationId xmlns:a16="http://schemas.microsoft.com/office/drawing/2014/main" id="{0DE7C4DD-2306-4441-8A8B-F5B9A6F54BF8}"/>
              </a:ext>
            </a:extLst>
          </p:cNvPr>
          <p:cNvPicPr>
            <a:picLocks noChangeAspect="1"/>
          </p:cNvPicPr>
          <p:nvPr/>
        </p:nvPicPr>
        <p:blipFill>
          <a:blip r:embed="rId2"/>
          <a:stretch>
            <a:fillRect/>
          </a:stretch>
        </p:blipFill>
        <p:spPr>
          <a:xfrm>
            <a:off x="4689093" y="450000"/>
            <a:ext cx="6737614" cy="5508000"/>
          </a:xfrm>
          <a:prstGeom prst="rect">
            <a:avLst/>
          </a:prstGeom>
        </p:spPr>
      </p:pic>
    </p:spTree>
    <p:extLst>
      <p:ext uri="{BB962C8B-B14F-4D97-AF65-F5344CB8AC3E}">
        <p14:creationId xmlns:p14="http://schemas.microsoft.com/office/powerpoint/2010/main" val="2918789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3E905E4-EF0C-4890-85FA-2CF6EEF55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503D4-0C3B-6847-B008-22114081EF79}"/>
              </a:ext>
            </a:extLst>
          </p:cNvPr>
          <p:cNvSpPr>
            <a:spLocks noGrp="1"/>
          </p:cNvSpPr>
          <p:nvPr>
            <p:ph type="title"/>
          </p:nvPr>
        </p:nvSpPr>
        <p:spPr>
          <a:xfrm>
            <a:off x="448056" y="388800"/>
            <a:ext cx="3452432" cy="860400"/>
          </a:xfrm>
        </p:spPr>
        <p:txBody>
          <a:bodyPr anchor="b">
            <a:normAutofit/>
          </a:bodyPr>
          <a:lstStyle/>
          <a:p>
            <a:r>
              <a:rPr lang="en-US" dirty="0"/>
              <a:t>Pattern Knit Top</a:t>
            </a:r>
          </a:p>
        </p:txBody>
      </p:sp>
      <p:cxnSp>
        <p:nvCxnSpPr>
          <p:cNvPr id="16" name="Straight Connector 15">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012FE3B6-DCF8-48E0-BDD2-E2928B4A5686}"/>
              </a:ext>
            </a:extLst>
          </p:cNvPr>
          <p:cNvSpPr>
            <a:spLocks noGrp="1"/>
          </p:cNvSpPr>
          <p:nvPr>
            <p:ph idx="1"/>
          </p:nvPr>
        </p:nvSpPr>
        <p:spPr>
          <a:xfrm>
            <a:off x="448056" y="1944000"/>
            <a:ext cx="3452432" cy="4006800"/>
          </a:xfrm>
        </p:spPr>
        <p:txBody>
          <a:bodyPr>
            <a:normAutofit/>
          </a:bodyPr>
          <a:lstStyle/>
          <a:p>
            <a:endParaRPr lang="en-US"/>
          </a:p>
        </p:txBody>
      </p:sp>
      <p:pic>
        <p:nvPicPr>
          <p:cNvPr id="7" name="Picture 7" descr="Text, letter&#10;&#10;Description automatically generated">
            <a:extLst>
              <a:ext uri="{FF2B5EF4-FFF2-40B4-BE49-F238E27FC236}">
                <a16:creationId xmlns:a16="http://schemas.microsoft.com/office/drawing/2014/main" id="{DEFA8AF2-460C-40F6-92D0-F385D641A414}"/>
              </a:ext>
            </a:extLst>
          </p:cNvPr>
          <p:cNvPicPr>
            <a:picLocks noChangeAspect="1"/>
          </p:cNvPicPr>
          <p:nvPr/>
        </p:nvPicPr>
        <p:blipFill>
          <a:blip r:embed="rId2"/>
          <a:stretch>
            <a:fillRect/>
          </a:stretch>
        </p:blipFill>
        <p:spPr>
          <a:xfrm>
            <a:off x="4446097" y="450000"/>
            <a:ext cx="7223606" cy="5508000"/>
          </a:xfrm>
          <a:prstGeom prst="rect">
            <a:avLst/>
          </a:prstGeom>
        </p:spPr>
      </p:pic>
    </p:spTree>
    <p:extLst>
      <p:ext uri="{BB962C8B-B14F-4D97-AF65-F5344CB8AC3E}">
        <p14:creationId xmlns:p14="http://schemas.microsoft.com/office/powerpoint/2010/main" val="1831245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341510-0E0E-45E4-8CB5-CEA28C2D0C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0795" cap="flat" cmpd="sng" algn="ctr">
            <a:noFill/>
            <a:prstDash val="solid"/>
          </a:ln>
          <a:effectLst/>
          <a:extLst>
            <a:ext uri="{91240B29-F687-4F45-9708-019B960494DF}">
              <a14:hiddenLine xmlns:a14="http://schemas.microsoft.com/office/drawing/2010/main" w="1079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42BA7D-4E35-124C-8904-B5102BE54D06}"/>
              </a:ext>
            </a:extLst>
          </p:cNvPr>
          <p:cNvSpPr>
            <a:spLocks noGrp="1"/>
          </p:cNvSpPr>
          <p:nvPr>
            <p:ph type="title"/>
          </p:nvPr>
        </p:nvSpPr>
        <p:spPr>
          <a:xfrm>
            <a:off x="448056" y="374904"/>
            <a:ext cx="11301984" cy="987552"/>
          </a:xfrm>
        </p:spPr>
        <p:txBody>
          <a:bodyPr>
            <a:normAutofit/>
          </a:bodyPr>
          <a:lstStyle/>
          <a:p>
            <a:r>
              <a:rPr lang="en-US" sz="6400"/>
              <a:t>References</a:t>
            </a:r>
          </a:p>
        </p:txBody>
      </p:sp>
      <p:cxnSp>
        <p:nvCxnSpPr>
          <p:cNvPr id="10" name="Straight Connector 9">
            <a:extLst>
              <a:ext uri="{FF2B5EF4-FFF2-40B4-BE49-F238E27FC236}">
                <a16:creationId xmlns:a16="http://schemas.microsoft.com/office/drawing/2014/main" id="{6C52BBAB-664F-48C3-A5C1-4CE9D3555D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16092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B959A64-7E08-0549-8A6E-40F061BE4B3D}"/>
              </a:ext>
            </a:extLst>
          </p:cNvPr>
          <p:cNvSpPr>
            <a:spLocks noGrp="1"/>
          </p:cNvSpPr>
          <p:nvPr>
            <p:ph idx="1"/>
          </p:nvPr>
        </p:nvSpPr>
        <p:spPr>
          <a:xfrm>
            <a:off x="448056" y="1947672"/>
            <a:ext cx="11152922" cy="4005072"/>
          </a:xfrm>
        </p:spPr>
        <p:txBody>
          <a:bodyPr vert="horz" wrap="square" lIns="0" tIns="0" rIns="91440" bIns="0" rtlCol="0" anchor="t">
            <a:normAutofit fontScale="47500" lnSpcReduction="20000"/>
          </a:bodyPr>
          <a:lstStyle/>
          <a:p>
            <a:pPr marL="449580" indent="-447675"/>
            <a:r>
              <a:rPr lang="en-US" i="1">
                <a:ea typeface="+mn-lt"/>
                <a:cs typeface="+mn-lt"/>
              </a:rPr>
              <a:t>Core Item Update: Men’s Cut &amp; Sew A/W 22/23</a:t>
            </a:r>
            <a:r>
              <a:rPr lang="en-US">
                <a:ea typeface="+mn-lt"/>
                <a:cs typeface="+mn-lt"/>
              </a:rPr>
              <a:t>. WGSN login. (2021, April 29). Retrieved October 18, 2021, from </a:t>
            </a:r>
            <a:r>
              <a:rPr lang="en-US" dirty="0">
                <a:ea typeface="+mn-lt"/>
                <a:cs typeface="+mn-lt"/>
                <a:hlinkClick r:id="rId2"/>
              </a:rPr>
              <a:t>https://www.wgsn.com/fashion/article/90834?show=image.34350744#page5</a:t>
            </a:r>
            <a:r>
              <a:rPr lang="en-US" dirty="0">
                <a:ea typeface="+mn-lt"/>
                <a:cs typeface="+mn-lt"/>
              </a:rPr>
              <a:t>. </a:t>
            </a:r>
            <a:endParaRPr lang="en-US">
              <a:solidFill>
                <a:srgbClr val="E8E6E2">
                  <a:alpha val="55000"/>
                </a:srgbClr>
              </a:solidFill>
            </a:endParaRPr>
          </a:p>
          <a:p>
            <a:pPr marL="449580" indent="-447675"/>
            <a:r>
              <a:rPr lang="en-US" i="1">
                <a:ea typeface="+mn-lt"/>
                <a:cs typeface="+mn-lt"/>
              </a:rPr>
              <a:t>Graphic Library</a:t>
            </a:r>
            <a:r>
              <a:rPr lang="en-US">
                <a:ea typeface="+mn-lt"/>
                <a:cs typeface="+mn-lt"/>
              </a:rPr>
              <a:t>. Fashion Snoops. (n.d.). Retrieved October 18, 2021, from </a:t>
            </a:r>
            <a:r>
              <a:rPr lang="en-US" dirty="0">
                <a:ea typeface="+mn-lt"/>
                <a:cs typeface="+mn-lt"/>
                <a:hlinkClick r:id="rId3"/>
              </a:rPr>
              <a:t>https://www-fashionsnoops-com.libproxy.fitsuny.edu/SearchGraphics.aspx</a:t>
            </a:r>
            <a:r>
              <a:rPr lang="en-US" dirty="0">
                <a:ea typeface="+mn-lt"/>
                <a:cs typeface="+mn-lt"/>
              </a:rPr>
              <a:t>. </a:t>
            </a:r>
            <a:endParaRPr lang="en-US"/>
          </a:p>
          <a:p>
            <a:pPr marL="449580" indent="-447675"/>
            <a:r>
              <a:rPr lang="en-US" i="1">
                <a:ea typeface="+mn-lt"/>
                <a:cs typeface="+mn-lt"/>
              </a:rPr>
              <a:t>Men's Black Cotton T-Shirt With 'Artist Stripe' Trim</a:t>
            </a:r>
            <a:r>
              <a:rPr lang="en-US">
                <a:ea typeface="+mn-lt"/>
                <a:cs typeface="+mn-lt"/>
              </a:rPr>
              <a:t>. Paulsmith.com. (n.d.). Retrieved October 18, 2021, from </a:t>
            </a:r>
            <a:r>
              <a:rPr lang="en-US" dirty="0">
                <a:ea typeface="+mn-lt"/>
                <a:cs typeface="+mn-lt"/>
                <a:hlinkClick r:id="rId4"/>
              </a:rPr>
              <a:t>https://www.paulsmith.com/uk/men-s-black-cotton-t-shirt-with-artist-stripe-webbing</a:t>
            </a:r>
            <a:r>
              <a:rPr lang="en-US" dirty="0">
                <a:ea typeface="+mn-lt"/>
                <a:cs typeface="+mn-lt"/>
              </a:rPr>
              <a:t>. </a:t>
            </a:r>
            <a:endParaRPr lang="en-US"/>
          </a:p>
          <a:p>
            <a:pPr marL="449580" indent="-447675"/>
            <a:r>
              <a:rPr lang="en-US" i="1">
                <a:ea typeface="+mn-lt"/>
                <a:cs typeface="+mn-lt"/>
              </a:rPr>
              <a:t>Men's Must - Haves Fall/Winter 22/23</a:t>
            </a:r>
            <a:r>
              <a:rPr lang="en-US">
                <a:ea typeface="+mn-lt"/>
                <a:cs typeface="+mn-lt"/>
              </a:rPr>
              <a:t>. Fashion Snoops. (2021). Retrieved October 18, 2021, from </a:t>
            </a:r>
            <a:r>
              <a:rPr lang="en-US" dirty="0">
                <a:ea typeface="+mn-lt"/>
                <a:cs typeface="+mn-lt"/>
                <a:hlinkClick r:id="rId5"/>
              </a:rPr>
              <a:t>https://www-fashionsnoops-com.libproxy.fitsuny.edu/ReportPage/men/Forecast_NEW/Main/item/season/100-58517-item</a:t>
            </a:r>
            <a:r>
              <a:rPr lang="en-US" dirty="0">
                <a:ea typeface="+mn-lt"/>
                <a:cs typeface="+mn-lt"/>
              </a:rPr>
              <a:t>. </a:t>
            </a:r>
            <a:endParaRPr lang="en-US"/>
          </a:p>
          <a:p>
            <a:pPr marL="449580" indent="-447675"/>
            <a:r>
              <a:rPr lang="en-US" i="1">
                <a:ea typeface="+mn-lt"/>
                <a:cs typeface="+mn-lt"/>
              </a:rPr>
              <a:t>Menswear Forecast A/W 22/23: Awestruck</a:t>
            </a:r>
            <a:r>
              <a:rPr lang="en-US">
                <a:ea typeface="+mn-lt"/>
                <a:cs typeface="+mn-lt"/>
              </a:rPr>
              <a:t>. WGSN login. (2021, February 23). Retrieved October 18, 2021, from </a:t>
            </a:r>
            <a:r>
              <a:rPr lang="en-US" dirty="0">
                <a:ea typeface="+mn-lt"/>
                <a:cs typeface="+mn-lt"/>
                <a:hlinkClick r:id="rId6"/>
              </a:rPr>
              <a:t>https://www.wgsn.com/fashion/article/90258#page1</a:t>
            </a:r>
            <a:r>
              <a:rPr lang="en-US" dirty="0">
                <a:ea typeface="+mn-lt"/>
                <a:cs typeface="+mn-lt"/>
              </a:rPr>
              <a:t>. </a:t>
            </a:r>
            <a:endParaRPr lang="en-US"/>
          </a:p>
          <a:p>
            <a:pPr marL="449580" indent="-447675"/>
            <a:r>
              <a:rPr lang="en-US" i="1">
                <a:ea typeface="+mn-lt"/>
                <a:cs typeface="+mn-lt"/>
              </a:rPr>
              <a:t>Out Of The Rough</a:t>
            </a:r>
            <a:r>
              <a:rPr lang="en-US">
                <a:ea typeface="+mn-lt"/>
                <a:cs typeface="+mn-lt"/>
              </a:rPr>
              <a:t>. TOBETDG. (2021, April 2). Retrieved October 18, 2021, from </a:t>
            </a:r>
            <a:r>
              <a:rPr lang="en-US" dirty="0">
                <a:ea typeface="+mn-lt"/>
                <a:cs typeface="+mn-lt"/>
                <a:hlinkClick r:id="rId7"/>
              </a:rPr>
              <a:t>https://www.tobetdg.com/great-ideas/out-of-the-rough</a:t>
            </a:r>
            <a:r>
              <a:rPr lang="en-US" dirty="0">
                <a:ea typeface="+mn-lt"/>
                <a:cs typeface="+mn-lt"/>
              </a:rPr>
              <a:t>. </a:t>
            </a:r>
            <a:endParaRPr lang="en-US"/>
          </a:p>
          <a:p>
            <a:pPr marL="449580" indent="-447675"/>
            <a:r>
              <a:rPr lang="en-US" i="1">
                <a:ea typeface="+mn-lt"/>
                <a:cs typeface="+mn-lt"/>
              </a:rPr>
              <a:t>Retail Analysis: Men's Autumn 2021</a:t>
            </a:r>
            <a:r>
              <a:rPr lang="en-US">
                <a:ea typeface="+mn-lt"/>
                <a:cs typeface="+mn-lt"/>
              </a:rPr>
              <a:t>. WGSN. (2021, October 12). Retrieved October 18, 2021, from </a:t>
            </a:r>
            <a:r>
              <a:rPr lang="en-US" dirty="0">
                <a:ea typeface="+mn-lt"/>
                <a:cs typeface="+mn-lt"/>
                <a:hlinkClick r:id="rId8"/>
              </a:rPr>
              <a:t>https://www-wgsn-com.libproxy.fitsuny.edu/fashion/article/92017</a:t>
            </a:r>
            <a:r>
              <a:rPr lang="en-US" dirty="0">
                <a:ea typeface="+mn-lt"/>
                <a:cs typeface="+mn-lt"/>
              </a:rPr>
              <a:t>. </a:t>
            </a:r>
            <a:endParaRPr lang="en-US"/>
          </a:p>
          <a:p>
            <a:pPr marL="449580" indent="-447675"/>
            <a:r>
              <a:rPr lang="en-US" i="1">
                <a:ea typeface="+mn-lt"/>
                <a:cs typeface="+mn-lt"/>
              </a:rPr>
              <a:t>Seeing Green</a:t>
            </a:r>
            <a:r>
              <a:rPr lang="en-US">
                <a:ea typeface="+mn-lt"/>
                <a:cs typeface="+mn-lt"/>
              </a:rPr>
              <a:t>. TOBETDG. (2021, July 29). Retrieved October 18, 2021, from </a:t>
            </a:r>
            <a:r>
              <a:rPr lang="en-US" dirty="0">
                <a:ea typeface="+mn-lt"/>
                <a:cs typeface="+mn-lt"/>
                <a:hlinkClick r:id="rId9"/>
              </a:rPr>
              <a:t>https://www.tobetdg.com/great-ideas/seeing-green</a:t>
            </a:r>
            <a:r>
              <a:rPr lang="en-US" dirty="0">
                <a:ea typeface="+mn-lt"/>
                <a:cs typeface="+mn-lt"/>
              </a:rPr>
              <a:t>. </a:t>
            </a:r>
            <a:endParaRPr lang="en-US"/>
          </a:p>
          <a:p>
            <a:pPr marL="449580" indent="-447675"/>
            <a:r>
              <a:rPr lang="en-US" i="1">
                <a:ea typeface="+mn-lt"/>
                <a:cs typeface="+mn-lt"/>
              </a:rPr>
              <a:t>Slim fit tipped Polo Shirt</a:t>
            </a:r>
            <a:r>
              <a:rPr lang="en-US">
                <a:ea typeface="+mn-lt"/>
                <a:cs typeface="+mn-lt"/>
              </a:rPr>
              <a:t>. Brooks Brothers. (n.d.). Retrieved October 18, 2021, from </a:t>
            </a:r>
            <a:r>
              <a:rPr lang="en-US" dirty="0">
                <a:ea typeface="+mn-lt"/>
                <a:cs typeface="+mn-lt"/>
                <a:hlinkClick r:id="rId10"/>
              </a:rPr>
              <a:t>https://www.brooksbrothers.com/Slim-Fit-Tipped-Polo-Shirt/MP01306_____XBL1_MED______,default,pd.html?src=googleshopping&amp;cmp=ppc_us_gg_DR_PLA_ML_438767199546_100603230703_2446200196&amp;gclid=CjwKCAjwk6-LBhBZEiwAOUUDp6lvH3Bx7K5hnWc8Df9UI8JPWLOcvkfGN_L4e1xOOBb1fBuAiHKJdhoCXN0QAvD_BwE</a:t>
            </a:r>
            <a:r>
              <a:rPr lang="en-US" dirty="0">
                <a:ea typeface="+mn-lt"/>
                <a:cs typeface="+mn-lt"/>
              </a:rPr>
              <a:t>. </a:t>
            </a:r>
            <a:endParaRPr lang="en-US"/>
          </a:p>
          <a:p>
            <a:pPr marL="449580" indent="-447675"/>
            <a:r>
              <a:rPr lang="en-US" i="1">
                <a:ea typeface="+mn-lt"/>
                <a:cs typeface="+mn-lt"/>
              </a:rPr>
              <a:t>Textile Sourcing Guide: Men's Knitwear &amp; Jersey A/W 22/23</a:t>
            </a:r>
            <a:r>
              <a:rPr lang="en-US">
                <a:ea typeface="+mn-lt"/>
                <a:cs typeface="+mn-lt"/>
              </a:rPr>
              <a:t>. WGSN login. (2021, September 10). Retrieved October 18, 2021, from </a:t>
            </a:r>
            <a:r>
              <a:rPr lang="en-US" dirty="0">
                <a:ea typeface="+mn-lt"/>
                <a:cs typeface="+mn-lt"/>
                <a:hlinkClick r:id="rId11"/>
              </a:rPr>
              <a:t>https://www.wgsn.com/fashion/article/91838</a:t>
            </a:r>
            <a:r>
              <a:rPr lang="en-US" dirty="0">
                <a:ea typeface="+mn-lt"/>
                <a:cs typeface="+mn-lt"/>
              </a:rPr>
              <a:t>. </a:t>
            </a:r>
            <a:endParaRPr lang="en-US"/>
          </a:p>
          <a:p>
            <a:pPr marL="449580" indent="-447675"/>
            <a:r>
              <a:rPr lang="en-US" i="1">
                <a:ea typeface="+mn-lt"/>
                <a:cs typeface="+mn-lt"/>
              </a:rPr>
              <a:t>Twin tipped Polo Shirt</a:t>
            </a:r>
            <a:r>
              <a:rPr lang="en-US">
                <a:ea typeface="+mn-lt"/>
                <a:cs typeface="+mn-lt"/>
              </a:rPr>
              <a:t>. Twin Tipped Polo Shirt - Snow White | Made in Japan Collection | Polos &amp; Outerwear, J-Quality Certified | Fred Perry UK. (n.d.). Retrieved October 18, 2021, from </a:t>
            </a:r>
            <a:r>
              <a:rPr lang="en-US" dirty="0">
                <a:ea typeface="+mn-lt"/>
                <a:cs typeface="+mn-lt"/>
                <a:hlinkClick r:id="rId12"/>
              </a:rPr>
              <a:t>https://www.fredperry.com/men/polo-shirts/twin-tipped-polo-shirt-m102-129.html</a:t>
            </a:r>
            <a:r>
              <a:rPr lang="en-US" dirty="0">
                <a:ea typeface="+mn-lt"/>
                <a:cs typeface="+mn-lt"/>
              </a:rPr>
              <a:t>. </a:t>
            </a:r>
            <a:endParaRPr lang="en-US"/>
          </a:p>
          <a:p>
            <a:pPr marL="449580" indent="-447675"/>
            <a:endParaRPr lang="en-US" dirty="0">
              <a:solidFill>
                <a:srgbClr val="E8E6E2">
                  <a:alpha val="55000"/>
                </a:srgbClr>
              </a:solidFill>
            </a:endParaRPr>
          </a:p>
        </p:txBody>
      </p:sp>
    </p:spTree>
    <p:extLst>
      <p:ext uri="{BB962C8B-B14F-4D97-AF65-F5344CB8AC3E}">
        <p14:creationId xmlns:p14="http://schemas.microsoft.com/office/powerpoint/2010/main" val="3362487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448D53-ACA1-4CA4-B08A-09FB0780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65F32E-319E-48B1-9F67-6C97342F13B5}"/>
              </a:ext>
            </a:extLst>
          </p:cNvPr>
          <p:cNvSpPr>
            <a:spLocks noGrp="1"/>
          </p:cNvSpPr>
          <p:nvPr>
            <p:ph type="ctrTitle"/>
          </p:nvPr>
        </p:nvSpPr>
        <p:spPr>
          <a:xfrm>
            <a:off x="6311900" y="448056"/>
            <a:ext cx="5428996" cy="3401568"/>
          </a:xfrm>
        </p:spPr>
        <p:txBody>
          <a:bodyPr>
            <a:normAutofit/>
          </a:bodyPr>
          <a:lstStyle/>
          <a:p>
            <a:r>
              <a:rPr lang="en-US"/>
              <a:t>Assignment #3</a:t>
            </a:r>
          </a:p>
        </p:txBody>
      </p:sp>
      <p:sp>
        <p:nvSpPr>
          <p:cNvPr id="3" name="Subtitle 2">
            <a:extLst>
              <a:ext uri="{FF2B5EF4-FFF2-40B4-BE49-F238E27FC236}">
                <a16:creationId xmlns:a16="http://schemas.microsoft.com/office/drawing/2014/main" id="{635DF93A-96C4-442D-A079-A32D09DFB64F}"/>
              </a:ext>
            </a:extLst>
          </p:cNvPr>
          <p:cNvSpPr>
            <a:spLocks noGrp="1"/>
          </p:cNvSpPr>
          <p:nvPr>
            <p:ph type="subTitle" idx="1"/>
          </p:nvPr>
        </p:nvSpPr>
        <p:spPr>
          <a:xfrm>
            <a:off x="6311900" y="4471416"/>
            <a:ext cx="5428996" cy="1481328"/>
          </a:xfrm>
        </p:spPr>
        <p:txBody>
          <a:bodyPr vert="horz" lIns="0" tIns="0" rIns="91440" bIns="0" rtlCol="0">
            <a:normAutofit/>
          </a:bodyPr>
          <a:lstStyle/>
          <a:p>
            <a:r>
              <a:rPr lang="en-US">
                <a:ea typeface="+mn-lt"/>
                <a:cs typeface="+mn-lt"/>
              </a:rPr>
              <a:t>Color, Print, Pattern and Specs</a:t>
            </a:r>
          </a:p>
          <a:p>
            <a:endParaRPr lang="en-US"/>
          </a:p>
        </p:txBody>
      </p:sp>
      <p:pic>
        <p:nvPicPr>
          <p:cNvPr id="4" name="Picture 4">
            <a:extLst>
              <a:ext uri="{FF2B5EF4-FFF2-40B4-BE49-F238E27FC236}">
                <a16:creationId xmlns:a16="http://schemas.microsoft.com/office/drawing/2014/main" id="{3B4727DE-022A-459E-BD66-C634C72369CE}"/>
              </a:ext>
            </a:extLst>
          </p:cNvPr>
          <p:cNvPicPr>
            <a:picLocks noChangeAspect="1"/>
          </p:cNvPicPr>
          <p:nvPr/>
        </p:nvPicPr>
        <p:blipFill>
          <a:blip r:embed="rId2"/>
          <a:stretch>
            <a:fillRect/>
          </a:stretch>
        </p:blipFill>
        <p:spPr>
          <a:xfrm>
            <a:off x="451104" y="1242760"/>
            <a:ext cx="5422576" cy="3958479"/>
          </a:xfrm>
          <a:prstGeom prst="rect">
            <a:avLst/>
          </a:prstGeom>
        </p:spPr>
      </p:pic>
      <p:cxnSp>
        <p:nvCxnSpPr>
          <p:cNvPr id="11" name="Straight Connector 10">
            <a:extLst>
              <a:ext uri="{FF2B5EF4-FFF2-40B4-BE49-F238E27FC236}">
                <a16:creationId xmlns:a16="http://schemas.microsoft.com/office/drawing/2014/main" id="{3B5719CE-F76F-4313-9A48-ADF79E67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8321" y="4122000"/>
            <a:ext cx="544709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80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C8A8-E2C0-470F-8941-CB2BE431A395}"/>
              </a:ext>
            </a:extLst>
          </p:cNvPr>
          <p:cNvSpPr>
            <a:spLocks noGrp="1"/>
          </p:cNvSpPr>
          <p:nvPr>
            <p:ph type="title"/>
          </p:nvPr>
        </p:nvSpPr>
        <p:spPr>
          <a:xfrm>
            <a:off x="448055" y="662400"/>
            <a:ext cx="11293200" cy="1000800"/>
          </a:xfrm>
        </p:spPr>
        <p:txBody>
          <a:bodyPr vert="horz" lIns="0" tIns="0" rIns="0" bIns="0" rtlCol="0" anchor="ctr">
            <a:normAutofit/>
          </a:bodyPr>
          <a:lstStyle/>
          <a:p>
            <a:pPr>
              <a:lnSpc>
                <a:spcPct val="100000"/>
              </a:lnSpc>
            </a:pPr>
            <a:r>
              <a:rPr lang="en-US" sz="6400"/>
              <a:t>Worklesiure</a:t>
            </a:r>
          </a:p>
        </p:txBody>
      </p:sp>
      <p:sp>
        <p:nvSpPr>
          <p:cNvPr id="3" name="Content Placeholder 2">
            <a:extLst>
              <a:ext uri="{FF2B5EF4-FFF2-40B4-BE49-F238E27FC236}">
                <a16:creationId xmlns:a16="http://schemas.microsoft.com/office/drawing/2014/main" id="{2400CA46-7988-4CBE-B4D0-2243DB15994D}"/>
              </a:ext>
            </a:extLst>
          </p:cNvPr>
          <p:cNvSpPr>
            <a:spLocks noGrp="1"/>
          </p:cNvSpPr>
          <p:nvPr>
            <p:ph idx="1"/>
          </p:nvPr>
        </p:nvSpPr>
        <p:spPr>
          <a:xfrm>
            <a:off x="448055" y="1652400"/>
            <a:ext cx="11293200" cy="984885"/>
          </a:xfrm>
        </p:spPr>
        <p:txBody>
          <a:bodyPr vert="horz" lIns="0" tIns="0" rIns="91440" bIns="0" rtlCol="0" anchor="ctr">
            <a:normAutofit/>
          </a:bodyPr>
          <a:lstStyle/>
          <a:p>
            <a:pPr marL="0" indent="0">
              <a:lnSpc>
                <a:spcPct val="110000"/>
              </a:lnSpc>
              <a:buNone/>
            </a:pPr>
            <a:r>
              <a:rPr lang="en-US" sz="4000"/>
              <a:t>Takes elements of loungwear with professional attire</a:t>
            </a:r>
          </a:p>
        </p:txBody>
      </p:sp>
      <p:cxnSp>
        <p:nvCxnSpPr>
          <p:cNvPr id="15" name="Straight Connector 14">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person, ground, outdoor, suit&#10;&#10;Description automatically generated">
            <a:extLst>
              <a:ext uri="{FF2B5EF4-FFF2-40B4-BE49-F238E27FC236}">
                <a16:creationId xmlns:a16="http://schemas.microsoft.com/office/drawing/2014/main" id="{6B526BB1-6D0D-41F1-B667-5B3357E407CC}"/>
              </a:ext>
            </a:extLst>
          </p:cNvPr>
          <p:cNvPicPr>
            <a:picLocks noChangeAspect="1"/>
          </p:cNvPicPr>
          <p:nvPr/>
        </p:nvPicPr>
        <p:blipFill rotWithShape="1">
          <a:blip r:embed="rId2"/>
          <a:srcRect r="3" b="21660"/>
          <a:stretch/>
        </p:blipFill>
        <p:spPr>
          <a:xfrm>
            <a:off x="20" y="2959198"/>
            <a:ext cx="3943980" cy="3898802"/>
          </a:xfrm>
          <a:custGeom>
            <a:avLst/>
            <a:gdLst/>
            <a:ahLst/>
            <a:cxnLst/>
            <a:rect l="l" t="t" r="r" b="b"/>
            <a:pathLst>
              <a:path w="3944000" h="3898802">
                <a:moveTo>
                  <a:pt x="0" y="0"/>
                </a:moveTo>
                <a:lnTo>
                  <a:pt x="3944000" y="0"/>
                </a:lnTo>
                <a:lnTo>
                  <a:pt x="3944000" y="3898802"/>
                </a:lnTo>
                <a:lnTo>
                  <a:pt x="0" y="3898802"/>
                </a:lnTo>
                <a:lnTo>
                  <a:pt x="0" y="0"/>
                </a:lnTo>
                <a:close/>
              </a:path>
            </a:pathLst>
          </a:custGeom>
        </p:spPr>
      </p:pic>
      <p:pic>
        <p:nvPicPr>
          <p:cNvPr id="5" name="Picture 5">
            <a:extLst>
              <a:ext uri="{FF2B5EF4-FFF2-40B4-BE49-F238E27FC236}">
                <a16:creationId xmlns:a16="http://schemas.microsoft.com/office/drawing/2014/main" id="{75FB97CE-791E-4377-BD44-6ED66DE5CC44}"/>
              </a:ext>
            </a:extLst>
          </p:cNvPr>
          <p:cNvPicPr>
            <a:picLocks noChangeAspect="1"/>
          </p:cNvPicPr>
          <p:nvPr/>
        </p:nvPicPr>
        <p:blipFill rotWithShape="1">
          <a:blip r:embed="rId3"/>
          <a:srcRect r="1" b="32533"/>
          <a:stretch/>
        </p:blipFill>
        <p:spPr>
          <a:xfrm>
            <a:off x="4124000" y="2959198"/>
            <a:ext cx="3944000" cy="3898802"/>
          </a:xfrm>
          <a:custGeom>
            <a:avLst/>
            <a:gdLst/>
            <a:ahLst/>
            <a:cxnLst/>
            <a:rect l="l" t="t" r="r" b="b"/>
            <a:pathLst>
              <a:path w="3944000" h="3898802">
                <a:moveTo>
                  <a:pt x="0" y="0"/>
                </a:moveTo>
                <a:lnTo>
                  <a:pt x="3944000" y="0"/>
                </a:lnTo>
                <a:lnTo>
                  <a:pt x="3944000" y="3898802"/>
                </a:lnTo>
                <a:lnTo>
                  <a:pt x="0" y="3898802"/>
                </a:lnTo>
                <a:lnTo>
                  <a:pt x="0" y="0"/>
                </a:lnTo>
                <a:close/>
              </a:path>
            </a:pathLst>
          </a:custGeom>
        </p:spPr>
      </p:pic>
      <p:pic>
        <p:nvPicPr>
          <p:cNvPr id="6" name="Picture 6">
            <a:extLst>
              <a:ext uri="{FF2B5EF4-FFF2-40B4-BE49-F238E27FC236}">
                <a16:creationId xmlns:a16="http://schemas.microsoft.com/office/drawing/2014/main" id="{6834B280-5BF3-4C48-B1CA-33C6AE439D4B}"/>
              </a:ext>
            </a:extLst>
          </p:cNvPr>
          <p:cNvPicPr>
            <a:picLocks noChangeAspect="1"/>
          </p:cNvPicPr>
          <p:nvPr/>
        </p:nvPicPr>
        <p:blipFill rotWithShape="1">
          <a:blip r:embed="rId4"/>
          <a:srcRect t="12153" r="1" b="1598"/>
          <a:stretch/>
        </p:blipFill>
        <p:spPr>
          <a:xfrm>
            <a:off x="8248000" y="2959198"/>
            <a:ext cx="3944000" cy="3898802"/>
          </a:xfrm>
          <a:custGeom>
            <a:avLst/>
            <a:gdLst/>
            <a:ahLst/>
            <a:cxnLst/>
            <a:rect l="l" t="t" r="r" b="b"/>
            <a:pathLst>
              <a:path w="3944000" h="3898802">
                <a:moveTo>
                  <a:pt x="0" y="0"/>
                </a:moveTo>
                <a:lnTo>
                  <a:pt x="3944000" y="0"/>
                </a:lnTo>
                <a:lnTo>
                  <a:pt x="3944000" y="3898802"/>
                </a:lnTo>
                <a:lnTo>
                  <a:pt x="0" y="3898802"/>
                </a:lnTo>
                <a:lnTo>
                  <a:pt x="0" y="0"/>
                </a:lnTo>
                <a:close/>
              </a:path>
            </a:pathLst>
          </a:custGeom>
        </p:spPr>
      </p:pic>
    </p:spTree>
    <p:extLst>
      <p:ext uri="{BB962C8B-B14F-4D97-AF65-F5344CB8AC3E}">
        <p14:creationId xmlns:p14="http://schemas.microsoft.com/office/powerpoint/2010/main" val="28035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B4ECC1-19F3-4328-868A-0658D3FD8826}"/>
              </a:ext>
            </a:extLst>
          </p:cNvPr>
          <p:cNvSpPr>
            <a:spLocks noGrp="1"/>
          </p:cNvSpPr>
          <p:nvPr>
            <p:ph type="title"/>
          </p:nvPr>
        </p:nvSpPr>
        <p:spPr>
          <a:xfrm>
            <a:off x="448055" y="662400"/>
            <a:ext cx="11293200" cy="1000800"/>
          </a:xfrm>
        </p:spPr>
        <p:txBody>
          <a:bodyPr vert="horz" lIns="0" tIns="0" rIns="0" bIns="0" rtlCol="0" anchor="ctr">
            <a:normAutofit/>
          </a:bodyPr>
          <a:lstStyle/>
          <a:p>
            <a:pPr>
              <a:lnSpc>
                <a:spcPct val="100000"/>
              </a:lnSpc>
            </a:pPr>
            <a:r>
              <a:rPr lang="en-US" sz="5900"/>
              <a:t>Worklesiure – Fall 2022 Color Palette</a:t>
            </a:r>
          </a:p>
        </p:txBody>
      </p:sp>
      <p:cxnSp>
        <p:nvCxnSpPr>
          <p:cNvPr id="14" name="Straight Connector 13">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5" descr="Chart, timeline, treemap chart&#10;&#10;Description automatically generated">
            <a:extLst>
              <a:ext uri="{FF2B5EF4-FFF2-40B4-BE49-F238E27FC236}">
                <a16:creationId xmlns:a16="http://schemas.microsoft.com/office/drawing/2014/main" id="{4DF9D92D-CA26-42F9-85D9-043B76F50FE2}"/>
              </a:ext>
            </a:extLst>
          </p:cNvPr>
          <p:cNvPicPr>
            <a:picLocks noChangeAspect="1"/>
          </p:cNvPicPr>
          <p:nvPr/>
        </p:nvPicPr>
        <p:blipFill>
          <a:blip r:embed="rId2"/>
          <a:stretch>
            <a:fillRect/>
          </a:stretch>
        </p:blipFill>
        <p:spPr>
          <a:xfrm>
            <a:off x="450000" y="3577610"/>
            <a:ext cx="5559294" cy="1751177"/>
          </a:xfrm>
          <a:custGeom>
            <a:avLst/>
            <a:gdLst/>
            <a:ahLst/>
            <a:cxnLst/>
            <a:rect l="l" t="t" r="r" b="b"/>
            <a:pathLst>
              <a:path w="5551961" h="2988000">
                <a:moveTo>
                  <a:pt x="0" y="0"/>
                </a:moveTo>
                <a:lnTo>
                  <a:pt x="5551961" y="0"/>
                </a:lnTo>
                <a:lnTo>
                  <a:pt x="5551961" y="2988000"/>
                </a:lnTo>
                <a:lnTo>
                  <a:pt x="0" y="2988000"/>
                </a:lnTo>
                <a:close/>
              </a:path>
            </a:pathLst>
          </a:custGeom>
        </p:spPr>
      </p:pic>
      <p:pic>
        <p:nvPicPr>
          <p:cNvPr id="4" name="Picture 4">
            <a:extLst>
              <a:ext uri="{FF2B5EF4-FFF2-40B4-BE49-F238E27FC236}">
                <a16:creationId xmlns:a16="http://schemas.microsoft.com/office/drawing/2014/main" id="{55FC5690-87BD-48F3-ACFD-2781E0D9D4B7}"/>
              </a:ext>
            </a:extLst>
          </p:cNvPr>
          <p:cNvPicPr>
            <a:picLocks noGrp="1" noChangeAspect="1"/>
          </p:cNvPicPr>
          <p:nvPr>
            <p:ph idx="1"/>
          </p:nvPr>
        </p:nvPicPr>
        <p:blipFill>
          <a:blip r:embed="rId3"/>
          <a:stretch>
            <a:fillRect/>
          </a:stretch>
        </p:blipFill>
        <p:spPr>
          <a:xfrm>
            <a:off x="6189295" y="3564885"/>
            <a:ext cx="5551961" cy="1776627"/>
          </a:xfrm>
          <a:custGeom>
            <a:avLst/>
            <a:gdLst/>
            <a:ahLst/>
            <a:cxnLst/>
            <a:rect l="l" t="t" r="r" b="b"/>
            <a:pathLst>
              <a:path w="5559294" h="2988000">
                <a:moveTo>
                  <a:pt x="0" y="0"/>
                </a:moveTo>
                <a:lnTo>
                  <a:pt x="5559294" y="0"/>
                </a:lnTo>
                <a:lnTo>
                  <a:pt x="5559294" y="2988000"/>
                </a:lnTo>
                <a:lnTo>
                  <a:pt x="0" y="2988000"/>
                </a:lnTo>
                <a:close/>
              </a:path>
            </a:pathLst>
          </a:custGeom>
        </p:spPr>
      </p:pic>
      <p:sp>
        <p:nvSpPr>
          <p:cNvPr id="6" name="TextBox 5">
            <a:extLst>
              <a:ext uri="{FF2B5EF4-FFF2-40B4-BE49-F238E27FC236}">
                <a16:creationId xmlns:a16="http://schemas.microsoft.com/office/drawing/2014/main" id="{ABFEC69E-FE05-4585-AC52-BFE536141793}"/>
              </a:ext>
            </a:extLst>
          </p:cNvPr>
          <p:cNvSpPr txBox="1"/>
          <p:nvPr/>
        </p:nvSpPr>
        <p:spPr>
          <a:xfrm>
            <a:off x="2013774" y="305498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Neutral Colors</a:t>
            </a:r>
          </a:p>
        </p:txBody>
      </p:sp>
      <p:sp>
        <p:nvSpPr>
          <p:cNvPr id="7" name="TextBox 6">
            <a:extLst>
              <a:ext uri="{FF2B5EF4-FFF2-40B4-BE49-F238E27FC236}">
                <a16:creationId xmlns:a16="http://schemas.microsoft.com/office/drawing/2014/main" id="{34AF4EA0-3C5F-4EC5-BA40-84F7DE640627}"/>
              </a:ext>
            </a:extLst>
          </p:cNvPr>
          <p:cNvSpPr txBox="1"/>
          <p:nvPr/>
        </p:nvSpPr>
        <p:spPr>
          <a:xfrm>
            <a:off x="7734954" y="305243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Fashion Colors</a:t>
            </a:r>
          </a:p>
        </p:txBody>
      </p:sp>
    </p:spTree>
    <p:extLst>
      <p:ext uri="{BB962C8B-B14F-4D97-AF65-F5344CB8AC3E}">
        <p14:creationId xmlns:p14="http://schemas.microsoft.com/office/powerpoint/2010/main" val="1304779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144F9C-6F12-451D-9954-9A30E8436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BB16D4-8D4C-4E08-9950-5784801E6FA1}"/>
              </a:ext>
            </a:extLst>
          </p:cNvPr>
          <p:cNvSpPr>
            <a:spLocks noGrp="1"/>
          </p:cNvSpPr>
          <p:nvPr>
            <p:ph type="title"/>
          </p:nvPr>
        </p:nvSpPr>
        <p:spPr>
          <a:xfrm>
            <a:off x="448056" y="388800"/>
            <a:ext cx="3452432" cy="860400"/>
          </a:xfrm>
        </p:spPr>
        <p:txBody>
          <a:bodyPr anchor="b">
            <a:normAutofit/>
          </a:bodyPr>
          <a:lstStyle/>
          <a:p>
            <a:r>
              <a:rPr lang="en-US" sz="3000"/>
              <a:t>Brief Financial History</a:t>
            </a:r>
          </a:p>
        </p:txBody>
      </p:sp>
      <p:cxnSp>
        <p:nvCxnSpPr>
          <p:cNvPr id="11" name="Straight Connector 10">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88CF29-61B7-4B02-8824-734CE24E40AE}"/>
              </a:ext>
            </a:extLst>
          </p:cNvPr>
          <p:cNvSpPr>
            <a:spLocks noGrp="1"/>
          </p:cNvSpPr>
          <p:nvPr>
            <p:ph idx="1"/>
          </p:nvPr>
        </p:nvSpPr>
        <p:spPr>
          <a:xfrm>
            <a:off x="448056" y="1944000"/>
            <a:ext cx="3452432" cy="4006800"/>
          </a:xfrm>
        </p:spPr>
        <p:txBody>
          <a:bodyPr vert="horz" lIns="0" tIns="0" rIns="91440" bIns="0" rtlCol="0">
            <a:normAutofit/>
          </a:bodyPr>
          <a:lstStyle/>
          <a:p>
            <a:pPr marL="449580" indent="-447675"/>
            <a:r>
              <a:rPr lang="en-US">
                <a:ea typeface="+mn-lt"/>
                <a:cs typeface="+mn-lt"/>
              </a:rPr>
              <a:t>Annual Sales Volume: $1,437,600,000    </a:t>
            </a:r>
            <a:endParaRPr lang="en-US"/>
          </a:p>
          <a:p>
            <a:pPr marL="449580" indent="-447675"/>
            <a:r>
              <a:rPr lang="en-US">
                <a:ea typeface="+mn-lt"/>
                <a:cs typeface="+mn-lt"/>
              </a:rPr>
              <a:t>Number of Stores:  859 (US &amp; International) (2018)</a:t>
            </a:r>
            <a:endParaRPr lang="en-US"/>
          </a:p>
          <a:p>
            <a:pPr marL="449580" indent="-447675"/>
            <a:r>
              <a:rPr lang="en-US">
                <a:ea typeface="+mn-lt"/>
                <a:cs typeface="+mn-lt"/>
              </a:rPr>
              <a:t>Employees (All Sites): 44k</a:t>
            </a:r>
            <a:endParaRPr lang="en-US"/>
          </a:p>
          <a:p>
            <a:pPr marL="449580" indent="-447675"/>
            <a:r>
              <a:rPr lang="en-US">
                <a:ea typeface="+mn-lt"/>
                <a:cs typeface="+mn-lt"/>
              </a:rPr>
              <a:t>Fiscal Year End: 30-Jan-2021</a:t>
            </a:r>
            <a:endParaRPr lang="en-US"/>
          </a:p>
        </p:txBody>
      </p:sp>
      <p:pic>
        <p:nvPicPr>
          <p:cNvPr id="4" name="Picture 4">
            <a:extLst>
              <a:ext uri="{FF2B5EF4-FFF2-40B4-BE49-F238E27FC236}">
                <a16:creationId xmlns:a16="http://schemas.microsoft.com/office/drawing/2014/main" id="{294A3A2E-2426-4D17-92E9-EE4A968348C6}"/>
              </a:ext>
            </a:extLst>
          </p:cNvPr>
          <p:cNvPicPr>
            <a:picLocks noChangeAspect="1"/>
          </p:cNvPicPr>
          <p:nvPr/>
        </p:nvPicPr>
        <p:blipFill rotWithShape="1">
          <a:blip r:embed="rId3"/>
          <a:srcRect l="9300" r="1247" b="-1"/>
          <a:stretch/>
        </p:blipFill>
        <p:spPr>
          <a:xfrm>
            <a:off x="4367213" y="450000"/>
            <a:ext cx="7381375" cy="5508000"/>
          </a:xfrm>
          <a:prstGeom prst="rect">
            <a:avLst/>
          </a:prstGeom>
        </p:spPr>
      </p:pic>
    </p:spTree>
    <p:extLst>
      <p:ext uri="{BB962C8B-B14F-4D97-AF65-F5344CB8AC3E}">
        <p14:creationId xmlns:p14="http://schemas.microsoft.com/office/powerpoint/2010/main" val="3002625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Diagram, timeline&#10;&#10;Description automatically generated">
            <a:extLst>
              <a:ext uri="{FF2B5EF4-FFF2-40B4-BE49-F238E27FC236}">
                <a16:creationId xmlns:a16="http://schemas.microsoft.com/office/drawing/2014/main" id="{D21ADCEF-9AA9-4D6E-A5C1-A0D50BA0FD7F}"/>
              </a:ext>
            </a:extLst>
          </p:cNvPr>
          <p:cNvPicPr>
            <a:picLocks noChangeAspect="1"/>
          </p:cNvPicPr>
          <p:nvPr/>
        </p:nvPicPr>
        <p:blipFill>
          <a:blip r:embed="rId2"/>
          <a:stretch>
            <a:fillRect/>
          </a:stretch>
        </p:blipFill>
        <p:spPr>
          <a:xfrm>
            <a:off x="2723003" y="-32622"/>
            <a:ext cx="6250235" cy="6886520"/>
          </a:xfrm>
          <a:prstGeom prst="rect">
            <a:avLst/>
          </a:prstGeom>
        </p:spPr>
      </p:pic>
    </p:spTree>
    <p:extLst>
      <p:ext uri="{BB962C8B-B14F-4D97-AF65-F5344CB8AC3E}">
        <p14:creationId xmlns:p14="http://schemas.microsoft.com/office/powerpoint/2010/main" val="937675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10;&#10;Description automatically generated">
            <a:extLst>
              <a:ext uri="{FF2B5EF4-FFF2-40B4-BE49-F238E27FC236}">
                <a16:creationId xmlns:a16="http://schemas.microsoft.com/office/drawing/2014/main" id="{3AFC6B5C-B41B-4671-B6B4-2D001EC61602}"/>
              </a:ext>
            </a:extLst>
          </p:cNvPr>
          <p:cNvPicPr>
            <a:picLocks noChangeAspect="1"/>
          </p:cNvPicPr>
          <p:nvPr/>
        </p:nvPicPr>
        <p:blipFill>
          <a:blip r:embed="rId2"/>
          <a:stretch>
            <a:fillRect/>
          </a:stretch>
        </p:blipFill>
        <p:spPr>
          <a:xfrm>
            <a:off x="2412125" y="-560"/>
            <a:ext cx="6255405" cy="6876638"/>
          </a:xfrm>
          <a:prstGeom prst="rect">
            <a:avLst/>
          </a:prstGeom>
        </p:spPr>
      </p:pic>
    </p:spTree>
    <p:extLst>
      <p:ext uri="{BB962C8B-B14F-4D97-AF65-F5344CB8AC3E}">
        <p14:creationId xmlns:p14="http://schemas.microsoft.com/office/powerpoint/2010/main" val="2180256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imeline&#10;&#10;Description automatically generated">
            <a:extLst>
              <a:ext uri="{FF2B5EF4-FFF2-40B4-BE49-F238E27FC236}">
                <a16:creationId xmlns:a16="http://schemas.microsoft.com/office/drawing/2014/main" id="{D6FEB1B8-A8CD-42DD-8167-801D285D43F4}"/>
              </a:ext>
            </a:extLst>
          </p:cNvPr>
          <p:cNvPicPr>
            <a:picLocks noChangeAspect="1"/>
          </p:cNvPicPr>
          <p:nvPr/>
        </p:nvPicPr>
        <p:blipFill>
          <a:blip r:embed="rId2"/>
          <a:stretch>
            <a:fillRect/>
          </a:stretch>
        </p:blipFill>
        <p:spPr>
          <a:xfrm>
            <a:off x="2700156" y="-7762"/>
            <a:ext cx="6733520" cy="6826991"/>
          </a:xfrm>
          <a:prstGeom prst="rect">
            <a:avLst/>
          </a:prstGeom>
        </p:spPr>
      </p:pic>
    </p:spTree>
    <p:extLst>
      <p:ext uri="{BB962C8B-B14F-4D97-AF65-F5344CB8AC3E}">
        <p14:creationId xmlns:p14="http://schemas.microsoft.com/office/powerpoint/2010/main" val="1521222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diagram&#10;&#10;Description automatically generated">
            <a:extLst>
              <a:ext uri="{FF2B5EF4-FFF2-40B4-BE49-F238E27FC236}">
                <a16:creationId xmlns:a16="http://schemas.microsoft.com/office/drawing/2014/main" id="{32EC2751-16C6-4575-8422-E9EF45B58871}"/>
              </a:ext>
            </a:extLst>
          </p:cNvPr>
          <p:cNvPicPr>
            <a:picLocks noChangeAspect="1"/>
          </p:cNvPicPr>
          <p:nvPr/>
        </p:nvPicPr>
        <p:blipFill>
          <a:blip r:embed="rId2"/>
          <a:stretch>
            <a:fillRect/>
          </a:stretch>
        </p:blipFill>
        <p:spPr>
          <a:xfrm>
            <a:off x="1254087" y="520"/>
            <a:ext cx="9399223" cy="6654984"/>
          </a:xfrm>
          <a:prstGeom prst="rect">
            <a:avLst/>
          </a:prstGeom>
        </p:spPr>
      </p:pic>
    </p:spTree>
    <p:extLst>
      <p:ext uri="{BB962C8B-B14F-4D97-AF65-F5344CB8AC3E}">
        <p14:creationId xmlns:p14="http://schemas.microsoft.com/office/powerpoint/2010/main" val="1864328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0AAC-91C5-4F2A-BAF4-136D658C9BFE}"/>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49D300C4-8286-4A45-BE3F-493E91278492}"/>
              </a:ext>
            </a:extLst>
          </p:cNvPr>
          <p:cNvSpPr>
            <a:spLocks noGrp="1"/>
          </p:cNvSpPr>
          <p:nvPr>
            <p:ph idx="1"/>
          </p:nvPr>
        </p:nvSpPr>
        <p:spPr/>
        <p:txBody>
          <a:bodyPr vert="horz" wrap="square" lIns="0" tIns="0" rIns="91440" bIns="0" rtlCol="0" anchor="t">
            <a:normAutofit fontScale="25000" lnSpcReduction="20000"/>
          </a:bodyPr>
          <a:lstStyle/>
          <a:p>
            <a:pPr marL="449580" indent="-447675"/>
            <a:r>
              <a:rPr lang="en-US" i="1">
                <a:ea typeface="+mn-lt"/>
                <a:cs typeface="+mn-lt"/>
              </a:rPr>
              <a:t>#consideredcommute #workleisure #smartenup</a:t>
            </a:r>
            <a:r>
              <a:rPr lang="en-US">
                <a:ea typeface="+mn-lt"/>
                <a:cs typeface="+mn-lt"/>
              </a:rPr>
              <a:t>. Library Wide | Fashion Institute of Technology. (n.d.). Retrieved November 15, 2021, from </a:t>
            </a:r>
            <a:r>
              <a:rPr lang="en-US" dirty="0">
                <a:ea typeface="+mn-lt"/>
                <a:cs typeface="+mn-lt"/>
                <a:hlinkClick r:id="rId2"/>
              </a:rPr>
              <a:t>https://www-wgsn-com.libproxy.fitsuny.edu/fashion/feed?filters=%7B%22markets%22%3A%5B%2212%22%2C%2297%22%5D%2C%22hashtags%22%3A%5B%22workleisure%22%5D%7D&amp;show=60241ba17ace587cadadf2a4</a:t>
            </a:r>
            <a:r>
              <a:rPr lang="en-US" dirty="0">
                <a:ea typeface="+mn-lt"/>
                <a:cs typeface="+mn-lt"/>
              </a:rPr>
              <a:t>. </a:t>
            </a:r>
            <a:endParaRPr lang="en-US">
              <a:solidFill>
                <a:srgbClr val="E8E6E2">
                  <a:alpha val="55000"/>
                </a:srgbClr>
              </a:solidFill>
            </a:endParaRPr>
          </a:p>
          <a:p>
            <a:pPr marL="449580" indent="-447675"/>
            <a:r>
              <a:rPr lang="en-US" i="1">
                <a:ea typeface="+mn-lt"/>
                <a:cs typeface="+mn-lt"/>
              </a:rPr>
              <a:t>#elevatedbasics #collectionessentials #workleisure</a:t>
            </a:r>
            <a:r>
              <a:rPr lang="en-US">
                <a:ea typeface="+mn-lt"/>
                <a:cs typeface="+mn-lt"/>
              </a:rPr>
              <a:t>. Library Wide | Fashion Institute of Technology. (n.d.). Retrieved November 15, 2021, from </a:t>
            </a:r>
            <a:r>
              <a:rPr lang="en-US" dirty="0">
                <a:ea typeface="+mn-lt"/>
                <a:cs typeface="+mn-lt"/>
                <a:hlinkClick r:id="rId3"/>
              </a:rPr>
              <a:t>https://www-wgsn-com.libproxy.fitsuny.edu/fashion/feed?filters=%7B%22markets%22%3A%5B%2212%22%2C%2297%22%5D%2C%22hashtags%22%3A%5B%22workleisure%22%5D%7D&amp;show=607425fb76abd5004686c40f</a:t>
            </a:r>
            <a:r>
              <a:rPr lang="en-US" dirty="0">
                <a:ea typeface="+mn-lt"/>
                <a:cs typeface="+mn-lt"/>
              </a:rPr>
              <a:t>. </a:t>
            </a:r>
            <a:endParaRPr lang="en-US"/>
          </a:p>
          <a:p>
            <a:pPr marL="449580" indent="-447675"/>
            <a:r>
              <a:rPr lang="en-US" i="1">
                <a:ea typeface="+mn-lt"/>
                <a:cs typeface="+mn-lt"/>
              </a:rPr>
              <a:t>Brands to Watch S/S 21 Menswear </a:t>
            </a:r>
            <a:r>
              <a:rPr lang="en-US">
                <a:ea typeface="+mn-lt"/>
                <a:cs typeface="+mn-lt"/>
              </a:rPr>
              <a:t>. Library Wide | Fashion Institute of Technology. (n.d.). Retrieved November 15, 2021, from </a:t>
            </a:r>
            <a:r>
              <a:rPr lang="en-US" dirty="0">
                <a:ea typeface="+mn-lt"/>
                <a:cs typeface="+mn-lt"/>
                <a:hlinkClick r:id="rId4"/>
              </a:rPr>
              <a:t>https://www-wgsn-com.libproxy.fitsuny.edu/fashion/article/90413?show=image.34276729</a:t>
            </a:r>
            <a:r>
              <a:rPr lang="en-US" dirty="0">
                <a:ea typeface="+mn-lt"/>
                <a:cs typeface="+mn-lt"/>
              </a:rPr>
              <a:t>. </a:t>
            </a:r>
            <a:endParaRPr lang="en-US"/>
          </a:p>
          <a:p>
            <a:pPr marL="449580" indent="-447675"/>
            <a:r>
              <a:rPr lang="en-US" i="1">
                <a:ea typeface="+mn-lt"/>
                <a:cs typeface="+mn-lt"/>
              </a:rPr>
              <a:t>Brands to Watch S/S 21: Menswear</a:t>
            </a:r>
            <a:r>
              <a:rPr lang="en-US">
                <a:ea typeface="+mn-lt"/>
                <a:cs typeface="+mn-lt"/>
              </a:rPr>
              <a:t>. Library Wide | Fashion Institute of Technology. (n.d.). Retrieved November 15, 2021, from </a:t>
            </a:r>
            <a:r>
              <a:rPr lang="en-US" dirty="0">
                <a:ea typeface="+mn-lt"/>
                <a:cs typeface="+mn-lt"/>
                <a:hlinkClick r:id="rId5"/>
              </a:rPr>
              <a:t>https://www-wgsn-com.libproxy.fitsuny.edu/fashion/article/90413#page3</a:t>
            </a:r>
            <a:r>
              <a:rPr lang="en-US" dirty="0">
                <a:ea typeface="+mn-lt"/>
                <a:cs typeface="+mn-lt"/>
              </a:rPr>
              <a:t>. </a:t>
            </a:r>
            <a:endParaRPr lang="en-US"/>
          </a:p>
          <a:p>
            <a:pPr marL="449580" indent="-447675"/>
            <a:r>
              <a:rPr lang="en-US" i="1">
                <a:ea typeface="+mn-lt"/>
                <a:cs typeface="+mn-lt"/>
              </a:rPr>
              <a:t>Men S fashion shoes clipart, character design, mens - mens fashion clipart PNG, transparent PNG , transparent PNG image - pngitem</a:t>
            </a:r>
            <a:r>
              <a:rPr lang="en-US">
                <a:ea typeface="+mn-lt"/>
                <a:cs typeface="+mn-lt"/>
              </a:rPr>
              <a:t>. PNGitem.com. (n.d.). Retrieved November 15, 2021, from </a:t>
            </a:r>
            <a:r>
              <a:rPr lang="en-US" dirty="0">
                <a:ea typeface="+mn-lt"/>
                <a:cs typeface="+mn-lt"/>
                <a:hlinkClick r:id="rId6"/>
              </a:rPr>
              <a:t>https://www.pngitem.com/middle/hTRRhhm_men-s-fashion-shoes-clipart-character-design-mens/</a:t>
            </a:r>
            <a:r>
              <a:rPr lang="en-US" dirty="0">
                <a:ea typeface="+mn-lt"/>
                <a:cs typeface="+mn-lt"/>
              </a:rPr>
              <a:t>. </a:t>
            </a:r>
            <a:endParaRPr lang="en-US"/>
          </a:p>
          <a:p>
            <a:pPr marL="449580" indent="-447675"/>
            <a:r>
              <a:rPr lang="en-US" i="1">
                <a:ea typeface="+mn-lt"/>
                <a:cs typeface="+mn-lt"/>
              </a:rPr>
              <a:t>Men's, Young Men's, #workleisure</a:t>
            </a:r>
            <a:r>
              <a:rPr lang="en-US">
                <a:ea typeface="+mn-lt"/>
                <a:cs typeface="+mn-lt"/>
              </a:rPr>
              <a:t>. Library Wide | Fashion Institute of Technology. (n.d.). Retrieved November 15, 2021, from </a:t>
            </a:r>
            <a:r>
              <a:rPr lang="en-US" dirty="0">
                <a:ea typeface="+mn-lt"/>
                <a:cs typeface="+mn-lt"/>
                <a:hlinkClick r:id="rId7"/>
              </a:rPr>
              <a:t>https://www-wgsn-com.libproxy.fitsuny.edu/fashion/feed?filters=%7B%22markets%22%3A%5B%2212%22%2C%2297%22%5D%2C%22hashtags%22%3A%5B%22workleisure%22%5D%7D</a:t>
            </a:r>
            <a:r>
              <a:rPr lang="en-US" dirty="0">
                <a:ea typeface="+mn-lt"/>
                <a:cs typeface="+mn-lt"/>
              </a:rPr>
              <a:t>. </a:t>
            </a:r>
            <a:endParaRPr lang="en-US"/>
          </a:p>
          <a:p>
            <a:pPr marL="449580" indent="-447675"/>
            <a:r>
              <a:rPr lang="en-US" i="1">
                <a:ea typeface="+mn-lt"/>
                <a:cs typeface="+mn-lt"/>
              </a:rPr>
              <a:t>Menswear Forecast A/W 22/23: Awestruck</a:t>
            </a:r>
            <a:r>
              <a:rPr lang="en-US">
                <a:ea typeface="+mn-lt"/>
                <a:cs typeface="+mn-lt"/>
              </a:rPr>
              <a:t>. WGSN login. (n.d.). Retrieved November 15, 2021, from </a:t>
            </a:r>
            <a:r>
              <a:rPr lang="en-US" dirty="0">
                <a:ea typeface="+mn-lt"/>
                <a:cs typeface="+mn-lt"/>
                <a:hlinkClick r:id="rId8"/>
              </a:rPr>
              <a:t>https://www.wgsn.com/fashion/article/90258#page2</a:t>
            </a:r>
            <a:r>
              <a:rPr lang="en-US" dirty="0">
                <a:ea typeface="+mn-lt"/>
                <a:cs typeface="+mn-lt"/>
              </a:rPr>
              <a:t>. </a:t>
            </a:r>
            <a:endParaRPr lang="en-US"/>
          </a:p>
          <a:p>
            <a:pPr marL="449580" indent="-447675"/>
            <a:r>
              <a:rPr lang="en-US">
                <a:ea typeface="+mn-lt"/>
                <a:cs typeface="+mn-lt"/>
              </a:rPr>
              <a:t>Pantone. (n.d.). </a:t>
            </a:r>
            <a:r>
              <a:rPr lang="en-US" i="1">
                <a:ea typeface="+mn-lt"/>
                <a:cs typeface="+mn-lt"/>
              </a:rPr>
              <a:t>Pantone® 11-4800 TPX Blanc de Blanc - find a pantone color: Quick Online Color Tool: PANTONE APAC</a:t>
            </a:r>
            <a:r>
              <a:rPr lang="en-US">
                <a:ea typeface="+mn-lt"/>
                <a:cs typeface="+mn-lt"/>
              </a:rPr>
              <a:t>. Pantone Color, Chips &amp; Color Guides. Retrieved November 15, 2021, from </a:t>
            </a:r>
            <a:r>
              <a:rPr lang="en-US" dirty="0">
                <a:ea typeface="+mn-lt"/>
                <a:cs typeface="+mn-lt"/>
                <a:hlinkClick r:id="rId9"/>
              </a:rPr>
              <a:t>https://www.pantone.com/hk/en/connect/11-4800-TPX?gclid=CjwKCAiAp8iMBhAqEiwAJb94z7PgcGi1WwfJUQzlDWmdC_Z55vvaUEZGLVKl_Ag_UV3GBvmdzZYdJxoC4VoQAvD_BwE</a:t>
            </a:r>
            <a:r>
              <a:rPr lang="en-US" dirty="0">
                <a:ea typeface="+mn-lt"/>
                <a:cs typeface="+mn-lt"/>
              </a:rPr>
              <a:t>. </a:t>
            </a:r>
            <a:endParaRPr lang="en-US"/>
          </a:p>
          <a:p>
            <a:pPr marL="449580" indent="-447675"/>
            <a:r>
              <a:rPr lang="en-US">
                <a:ea typeface="+mn-lt"/>
                <a:cs typeface="+mn-lt"/>
              </a:rPr>
              <a:t>Pantone. (n.d.). </a:t>
            </a:r>
            <a:r>
              <a:rPr lang="en-US" i="1">
                <a:ea typeface="+mn-lt"/>
                <a:cs typeface="+mn-lt"/>
              </a:rPr>
              <a:t>Pantone® 13-4201 TCX oyster mushroom - find a pantone color: Quick Online Color Tool: Pantone</a:t>
            </a:r>
            <a:r>
              <a:rPr lang="en-US">
                <a:ea typeface="+mn-lt"/>
                <a:cs typeface="+mn-lt"/>
              </a:rPr>
              <a:t>. Pantone Color, Chips &amp; Color Guides. Retrieved November 15, 2021, from </a:t>
            </a:r>
            <a:r>
              <a:rPr lang="en-US" dirty="0">
                <a:ea typeface="+mn-lt"/>
                <a:cs typeface="+mn-lt"/>
                <a:hlinkClick r:id="rId10"/>
              </a:rPr>
              <a:t>https://www.pantone.com/connect/13-4201-TCX</a:t>
            </a:r>
            <a:r>
              <a:rPr lang="en-US" dirty="0">
                <a:ea typeface="+mn-lt"/>
                <a:cs typeface="+mn-lt"/>
              </a:rPr>
              <a:t>. </a:t>
            </a:r>
            <a:endParaRPr lang="en-US"/>
          </a:p>
          <a:p>
            <a:pPr marL="449580" indent="-447675"/>
            <a:r>
              <a:rPr lang="en-US">
                <a:ea typeface="+mn-lt"/>
                <a:cs typeface="+mn-lt"/>
              </a:rPr>
              <a:t>Pantone. (n.d.). </a:t>
            </a:r>
            <a:r>
              <a:rPr lang="en-US" i="1">
                <a:ea typeface="+mn-lt"/>
                <a:cs typeface="+mn-lt"/>
              </a:rPr>
              <a:t>Pantone® 13-5410 TCX iced aqua - find a pantone color: Quick Online Color Tool: Pantone</a:t>
            </a:r>
            <a:r>
              <a:rPr lang="en-US">
                <a:ea typeface="+mn-lt"/>
                <a:cs typeface="+mn-lt"/>
              </a:rPr>
              <a:t>. Pantone Color, Chips &amp; Color Guides. Retrieved November 15, 2021, from </a:t>
            </a:r>
            <a:r>
              <a:rPr lang="en-US" dirty="0">
                <a:ea typeface="+mn-lt"/>
                <a:cs typeface="+mn-lt"/>
                <a:hlinkClick r:id="rId11"/>
              </a:rPr>
              <a:t>https://www.pantone.com/connect/13-5410-TCX?gclid=CjwKCAiAp8iMBhAqEiwAJb94z6seO6y0jDLQdeGhLBMLf0matuMBI9JbQqeFfZqfULyoSE21_1A3WxoCjUQQAvD_BwE</a:t>
            </a:r>
            <a:r>
              <a:rPr lang="en-US" dirty="0">
                <a:ea typeface="+mn-lt"/>
                <a:cs typeface="+mn-lt"/>
              </a:rPr>
              <a:t>. </a:t>
            </a:r>
            <a:endParaRPr lang="en-US"/>
          </a:p>
          <a:p>
            <a:pPr marL="449580" indent="-447675"/>
            <a:r>
              <a:rPr lang="en-US">
                <a:ea typeface="+mn-lt"/>
                <a:cs typeface="+mn-lt"/>
              </a:rPr>
              <a:t>Pantone. (n.d.). </a:t>
            </a:r>
            <a:r>
              <a:rPr lang="en-US" i="1">
                <a:ea typeface="+mn-lt"/>
                <a:cs typeface="+mn-lt"/>
              </a:rPr>
              <a:t>Pantone® 14-1309 TCX Peach whip - find a pantone color: Quick Online Color Tool: Pantone</a:t>
            </a:r>
            <a:r>
              <a:rPr lang="en-US">
                <a:ea typeface="+mn-lt"/>
                <a:cs typeface="+mn-lt"/>
              </a:rPr>
              <a:t>. Pantone Color, Chips &amp; Color Guides. Retrieved November 15, 2021, from </a:t>
            </a:r>
            <a:r>
              <a:rPr lang="en-US" dirty="0">
                <a:ea typeface="+mn-lt"/>
                <a:cs typeface="+mn-lt"/>
                <a:hlinkClick r:id="rId12"/>
              </a:rPr>
              <a:t>https://www.pantone.com/connect/14-1309-TCX?gclid=CjwKCAiAp8iMBhAqEiwAJb94z4IG6anLFveMhcWn2_ZihoMHVJozyQEq9TaG8-CZb8Z8jgVZF-1OBBoCpLYQAvD_BwE</a:t>
            </a:r>
            <a:r>
              <a:rPr lang="en-US" dirty="0">
                <a:ea typeface="+mn-lt"/>
                <a:cs typeface="+mn-lt"/>
              </a:rPr>
              <a:t>. </a:t>
            </a:r>
            <a:endParaRPr lang="en-US"/>
          </a:p>
          <a:p>
            <a:pPr marL="449580" indent="-447675"/>
            <a:r>
              <a:rPr lang="en-US">
                <a:ea typeface="+mn-lt"/>
                <a:cs typeface="+mn-lt"/>
              </a:rPr>
              <a:t>Pantone. (n.d.). </a:t>
            </a:r>
            <a:r>
              <a:rPr lang="en-US" i="1">
                <a:ea typeface="+mn-lt"/>
                <a:cs typeface="+mn-lt"/>
              </a:rPr>
              <a:t>Pantone® 16-0435 TCX dark citron - find a pantone color: Quick Online Color Tool: Pantone</a:t>
            </a:r>
            <a:r>
              <a:rPr lang="en-US">
                <a:ea typeface="+mn-lt"/>
                <a:cs typeface="+mn-lt"/>
              </a:rPr>
              <a:t>. Pantone Color, Chips &amp; Color Guides. Retrieved November 15, 2021, from </a:t>
            </a:r>
            <a:r>
              <a:rPr lang="en-US" dirty="0">
                <a:ea typeface="+mn-lt"/>
                <a:cs typeface="+mn-lt"/>
                <a:hlinkClick r:id="rId13"/>
              </a:rPr>
              <a:t>https://www.pantone.com/connect/16-0435-TCX</a:t>
            </a:r>
            <a:r>
              <a:rPr lang="en-US" dirty="0">
                <a:ea typeface="+mn-lt"/>
                <a:cs typeface="+mn-lt"/>
              </a:rPr>
              <a:t>. </a:t>
            </a:r>
            <a:endParaRPr lang="en-US"/>
          </a:p>
          <a:p>
            <a:pPr marL="449580" indent="-447675"/>
            <a:r>
              <a:rPr lang="en-US">
                <a:ea typeface="+mn-lt"/>
                <a:cs typeface="+mn-lt"/>
              </a:rPr>
              <a:t>Pantone. (n.d.). </a:t>
            </a:r>
            <a:r>
              <a:rPr lang="en-US" i="1">
                <a:ea typeface="+mn-lt"/>
                <a:cs typeface="+mn-lt"/>
              </a:rPr>
              <a:t>Pantone® 16-4013 TCX Ashley Blue - find a pantone color: Quick Online Color Tool: Pantone</a:t>
            </a:r>
            <a:r>
              <a:rPr lang="en-US">
                <a:ea typeface="+mn-lt"/>
                <a:cs typeface="+mn-lt"/>
              </a:rPr>
              <a:t>. Pantone Color, Chips &amp; Color Guides. Retrieved November 15, 2021, from </a:t>
            </a:r>
            <a:r>
              <a:rPr lang="en-US" dirty="0">
                <a:ea typeface="+mn-lt"/>
                <a:cs typeface="+mn-lt"/>
                <a:hlinkClick r:id="rId14"/>
              </a:rPr>
              <a:t>https://www.pantone.com/connect/16-4013-TCX</a:t>
            </a:r>
            <a:r>
              <a:rPr lang="en-US" dirty="0">
                <a:ea typeface="+mn-lt"/>
                <a:cs typeface="+mn-lt"/>
              </a:rPr>
              <a:t>. </a:t>
            </a:r>
            <a:endParaRPr lang="en-US"/>
          </a:p>
          <a:p>
            <a:pPr marL="449580" indent="-447675"/>
            <a:r>
              <a:rPr lang="en-US">
                <a:ea typeface="+mn-lt"/>
                <a:cs typeface="+mn-lt"/>
              </a:rPr>
              <a:t>Pantone. (n.d.). </a:t>
            </a:r>
            <a:r>
              <a:rPr lang="en-US" i="1">
                <a:ea typeface="+mn-lt"/>
                <a:cs typeface="+mn-lt"/>
              </a:rPr>
              <a:t>Pantone® 16-4519 TCX delphinium blue - find a pantone color: Quick Online Color Tool: Pantone</a:t>
            </a:r>
            <a:r>
              <a:rPr lang="en-US">
                <a:ea typeface="+mn-lt"/>
                <a:cs typeface="+mn-lt"/>
              </a:rPr>
              <a:t>. Pantone Color, Chips &amp; Color Guides. Retrieved November 15, 2021, from </a:t>
            </a:r>
            <a:r>
              <a:rPr lang="en-US" dirty="0">
                <a:ea typeface="+mn-lt"/>
                <a:cs typeface="+mn-lt"/>
                <a:hlinkClick r:id="rId15"/>
              </a:rPr>
              <a:t>https://www.pantone.com/connect/16-4519-TCX</a:t>
            </a:r>
            <a:r>
              <a:rPr lang="en-US" dirty="0">
                <a:ea typeface="+mn-lt"/>
                <a:cs typeface="+mn-lt"/>
              </a:rPr>
              <a:t>. </a:t>
            </a:r>
            <a:endParaRPr lang="en-US"/>
          </a:p>
          <a:p>
            <a:pPr marL="449580" indent="-447675"/>
            <a:r>
              <a:rPr lang="en-US">
                <a:ea typeface="+mn-lt"/>
                <a:cs typeface="+mn-lt"/>
              </a:rPr>
              <a:t>Pantone. (n.d.). </a:t>
            </a:r>
            <a:r>
              <a:rPr lang="en-US" i="1">
                <a:ea typeface="+mn-lt"/>
                <a:cs typeface="+mn-lt"/>
              </a:rPr>
              <a:t>Pantone® 18-3918 TCX China blue - find a pantone color: Quick Online Color Tool: Pantone</a:t>
            </a:r>
            <a:r>
              <a:rPr lang="en-US">
                <a:ea typeface="+mn-lt"/>
                <a:cs typeface="+mn-lt"/>
              </a:rPr>
              <a:t>. Pantone Color, Chips &amp; Color Guides. Retrieved November 15, 2021, from </a:t>
            </a:r>
            <a:r>
              <a:rPr lang="en-US" dirty="0">
                <a:ea typeface="+mn-lt"/>
                <a:cs typeface="+mn-lt"/>
                <a:hlinkClick r:id="rId16"/>
              </a:rPr>
              <a:t>https://www.pantone.com/connect/18-3918-TCX</a:t>
            </a:r>
            <a:r>
              <a:rPr lang="en-US" dirty="0">
                <a:ea typeface="+mn-lt"/>
                <a:cs typeface="+mn-lt"/>
              </a:rPr>
              <a:t>. </a:t>
            </a:r>
            <a:endParaRPr lang="en-US"/>
          </a:p>
          <a:p>
            <a:pPr marL="449580" indent="-447675"/>
            <a:r>
              <a:rPr lang="en-US">
                <a:ea typeface="+mn-lt"/>
                <a:cs typeface="+mn-lt"/>
              </a:rPr>
              <a:t>Pantone. (n.d.). </a:t>
            </a:r>
            <a:r>
              <a:rPr lang="en-US" i="1">
                <a:ea typeface="+mn-lt"/>
                <a:cs typeface="+mn-lt"/>
              </a:rPr>
              <a:t>Pantone® 19-2315 TCX grape wine - find a pantone color: Quick Online Color Tool: Pantone</a:t>
            </a:r>
            <a:r>
              <a:rPr lang="en-US">
                <a:ea typeface="+mn-lt"/>
                <a:cs typeface="+mn-lt"/>
              </a:rPr>
              <a:t>. Pantone Color, Chips &amp; Color Guides. Retrieved November 15, 2021, from </a:t>
            </a:r>
            <a:r>
              <a:rPr lang="en-US" dirty="0">
                <a:ea typeface="+mn-lt"/>
                <a:cs typeface="+mn-lt"/>
                <a:hlinkClick r:id="rId17"/>
              </a:rPr>
              <a:t>https://www.pantone.com/connect/19-2315-TCX?gclid=CjwKCAiAp8iMBhAqEiwAJb94z72k6w2bND7NwvVNQV3_CaAkDfo_uFwRqlsObs4eSuxE8FVuheIsZBoCgi0QAvD_BwE</a:t>
            </a:r>
            <a:r>
              <a:rPr lang="en-US" dirty="0">
                <a:ea typeface="+mn-lt"/>
                <a:cs typeface="+mn-lt"/>
              </a:rPr>
              <a:t>. </a:t>
            </a:r>
            <a:endParaRPr lang="en-US"/>
          </a:p>
          <a:p>
            <a:pPr marL="449580" indent="-447675"/>
            <a:r>
              <a:rPr lang="en-US">
                <a:ea typeface="+mn-lt"/>
                <a:cs typeface="+mn-lt"/>
              </a:rPr>
              <a:t>Pantone. (n.d.). </a:t>
            </a:r>
            <a:r>
              <a:rPr lang="en-US" i="1">
                <a:ea typeface="+mn-lt"/>
                <a:cs typeface="+mn-lt"/>
              </a:rPr>
              <a:t>Pantone® 19-2434 TCX festival fuchsia - find a pantone color: Quick Online Color Tool: Pantone</a:t>
            </a:r>
            <a:r>
              <a:rPr lang="en-US">
                <a:ea typeface="+mn-lt"/>
                <a:cs typeface="+mn-lt"/>
              </a:rPr>
              <a:t>. Pantone Color, Chips &amp; Color Guides. Retrieved November 15, 2021, from </a:t>
            </a:r>
            <a:r>
              <a:rPr lang="en-US" dirty="0">
                <a:ea typeface="+mn-lt"/>
                <a:cs typeface="+mn-lt"/>
                <a:hlinkClick r:id="rId18"/>
              </a:rPr>
              <a:t>https://www.pantone.com/connect/19-2434-TCX</a:t>
            </a:r>
            <a:r>
              <a:rPr lang="en-US" dirty="0">
                <a:ea typeface="+mn-lt"/>
                <a:cs typeface="+mn-lt"/>
              </a:rPr>
              <a:t>. </a:t>
            </a:r>
            <a:endParaRPr lang="en-US"/>
          </a:p>
          <a:p>
            <a:pPr marL="449580" indent="-447675"/>
            <a:r>
              <a:rPr lang="en-US">
                <a:ea typeface="+mn-lt"/>
                <a:cs typeface="+mn-lt"/>
              </a:rPr>
              <a:t>Pantone. (n.d.). </a:t>
            </a:r>
            <a:r>
              <a:rPr lang="en-US" i="1">
                <a:ea typeface="+mn-lt"/>
                <a:cs typeface="+mn-lt"/>
              </a:rPr>
              <a:t>Pantone® 19-3953 TCX sodalite blue - find a pantone color: Quick Online Color Tool: Pantone</a:t>
            </a:r>
            <a:r>
              <a:rPr lang="en-US">
                <a:ea typeface="+mn-lt"/>
                <a:cs typeface="+mn-lt"/>
              </a:rPr>
              <a:t>. Pantone Color, Chips &amp; Color Guides. Retrieved November 15, 2021, from </a:t>
            </a:r>
            <a:r>
              <a:rPr lang="en-US" dirty="0">
                <a:ea typeface="+mn-lt"/>
                <a:cs typeface="+mn-lt"/>
                <a:hlinkClick r:id="rId19"/>
              </a:rPr>
              <a:t>https://www.pantone.com/connect/19-3953-TCX</a:t>
            </a:r>
            <a:r>
              <a:rPr lang="en-US" dirty="0">
                <a:ea typeface="+mn-lt"/>
                <a:cs typeface="+mn-lt"/>
              </a:rPr>
              <a:t>. </a:t>
            </a:r>
            <a:endParaRPr lang="en-US"/>
          </a:p>
          <a:p>
            <a:pPr marL="449580" indent="-447675"/>
            <a:r>
              <a:rPr lang="en-US">
                <a:ea typeface="+mn-lt"/>
                <a:cs typeface="+mn-lt"/>
              </a:rPr>
              <a:t>Pantone. (n.d.). </a:t>
            </a:r>
            <a:r>
              <a:rPr lang="en-US" i="1">
                <a:ea typeface="+mn-lt"/>
                <a:cs typeface="+mn-lt"/>
              </a:rPr>
              <a:t>Pantone® 19-4203 TCX moonless night - find a pantone color: Quick Online Color Tool: Pantone</a:t>
            </a:r>
            <a:r>
              <a:rPr lang="en-US">
                <a:ea typeface="+mn-lt"/>
                <a:cs typeface="+mn-lt"/>
              </a:rPr>
              <a:t>. Pantone Color, Chips &amp; Color Guides. Retrieved November 15, 2021, from </a:t>
            </a:r>
            <a:r>
              <a:rPr lang="en-US" dirty="0">
                <a:ea typeface="+mn-lt"/>
                <a:cs typeface="+mn-lt"/>
                <a:hlinkClick r:id="rId20"/>
              </a:rPr>
              <a:t>https://www.pantone.com/connect/19-4203-TCX</a:t>
            </a:r>
            <a:r>
              <a:rPr lang="en-US" dirty="0">
                <a:ea typeface="+mn-lt"/>
                <a:cs typeface="+mn-lt"/>
              </a:rPr>
              <a:t>. </a:t>
            </a:r>
            <a:endParaRPr lang="en-US"/>
          </a:p>
          <a:p>
            <a:pPr marL="449580" indent="-447675"/>
            <a:endParaRPr lang="en-US" dirty="0">
              <a:solidFill>
                <a:srgbClr val="E8E6E2">
                  <a:alpha val="55000"/>
                </a:srgbClr>
              </a:solidFill>
            </a:endParaRPr>
          </a:p>
        </p:txBody>
      </p:sp>
    </p:spTree>
    <p:extLst>
      <p:ext uri="{BB962C8B-B14F-4D97-AF65-F5344CB8AC3E}">
        <p14:creationId xmlns:p14="http://schemas.microsoft.com/office/powerpoint/2010/main" val="3421724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144F9C-6F12-451D-9954-9A30E8436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CD3CF3-E40E-4B18-8A3D-6AA36B76A373}"/>
              </a:ext>
            </a:extLst>
          </p:cNvPr>
          <p:cNvSpPr>
            <a:spLocks noGrp="1"/>
          </p:cNvSpPr>
          <p:nvPr>
            <p:ph type="title"/>
          </p:nvPr>
        </p:nvSpPr>
        <p:spPr>
          <a:xfrm>
            <a:off x="448056" y="388800"/>
            <a:ext cx="3452432" cy="860400"/>
          </a:xfrm>
        </p:spPr>
        <p:txBody>
          <a:bodyPr anchor="b">
            <a:normAutofit/>
          </a:bodyPr>
          <a:lstStyle/>
          <a:p>
            <a:r>
              <a:rPr lang="en-US" sz="2000"/>
              <a:t>Customer Geographics, Demographics and Psychographics</a:t>
            </a:r>
          </a:p>
        </p:txBody>
      </p:sp>
      <p:cxnSp>
        <p:nvCxnSpPr>
          <p:cNvPr id="11" name="Straight Connector 10">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0E698D-DDF6-4850-93E8-0B33FA5567ED}"/>
              </a:ext>
            </a:extLst>
          </p:cNvPr>
          <p:cNvSpPr>
            <a:spLocks noGrp="1"/>
          </p:cNvSpPr>
          <p:nvPr>
            <p:ph idx="1"/>
          </p:nvPr>
        </p:nvSpPr>
        <p:spPr>
          <a:xfrm>
            <a:off x="448056" y="1944000"/>
            <a:ext cx="3452432" cy="4006800"/>
          </a:xfrm>
        </p:spPr>
        <p:txBody>
          <a:bodyPr vert="horz" wrap="square" lIns="0" tIns="0" rIns="91440" bIns="0" rtlCol="0" anchor="t">
            <a:normAutofit lnSpcReduction="10000"/>
          </a:bodyPr>
          <a:lstStyle/>
          <a:p>
            <a:pPr marL="1905" indent="0">
              <a:lnSpc>
                <a:spcPct val="110000"/>
              </a:lnSpc>
              <a:buNone/>
            </a:pPr>
            <a:r>
              <a:rPr lang="en-US" sz="1500" dirty="0">
                <a:ea typeface="+mn-lt"/>
                <a:cs typeface="+mn-lt"/>
              </a:rPr>
              <a:t>Geographics</a:t>
            </a:r>
            <a:endParaRPr lang="en-US" sz="1500" dirty="0">
              <a:solidFill>
                <a:srgbClr val="E8E6E2">
                  <a:alpha val="55000"/>
                </a:srgbClr>
              </a:solidFill>
              <a:ea typeface="+mn-lt"/>
              <a:cs typeface="+mn-lt"/>
            </a:endParaRPr>
          </a:p>
          <a:p>
            <a:pPr marL="449580" indent="-447675">
              <a:lnSpc>
                <a:spcPct val="110000"/>
              </a:lnSpc>
            </a:pPr>
            <a:r>
              <a:rPr lang="en-US" sz="1500" dirty="0">
                <a:ea typeface="+mn-lt"/>
                <a:cs typeface="+mn-lt"/>
              </a:rPr>
              <a:t>Urban and Suburban living situations</a:t>
            </a:r>
            <a:endParaRPr lang="en-US" sz="1500" dirty="0">
              <a:solidFill>
                <a:srgbClr val="E8E6E2">
                  <a:alpha val="55000"/>
                </a:srgbClr>
              </a:solidFill>
              <a:ea typeface="+mn-lt"/>
              <a:cs typeface="+mn-lt"/>
            </a:endParaRPr>
          </a:p>
          <a:p>
            <a:pPr marL="449580" indent="-447675">
              <a:lnSpc>
                <a:spcPct val="110000"/>
              </a:lnSpc>
            </a:pPr>
            <a:r>
              <a:rPr lang="en-US" sz="1500" dirty="0">
                <a:ea typeface="+mn-lt"/>
                <a:cs typeface="+mn-lt"/>
              </a:rPr>
              <a:t>Caters to all year-round clothing cycle</a:t>
            </a:r>
            <a:endParaRPr lang="en-US" sz="1500" dirty="0">
              <a:solidFill>
                <a:srgbClr val="E8E6E2">
                  <a:alpha val="55000"/>
                </a:srgbClr>
              </a:solidFill>
              <a:ea typeface="+mn-lt"/>
              <a:cs typeface="+mn-lt"/>
            </a:endParaRPr>
          </a:p>
          <a:p>
            <a:pPr marL="1905" indent="0">
              <a:lnSpc>
                <a:spcPct val="110000"/>
              </a:lnSpc>
              <a:buNone/>
            </a:pPr>
            <a:r>
              <a:rPr lang="en-US" sz="1500" dirty="0">
                <a:ea typeface="+mn-lt"/>
                <a:cs typeface="+mn-lt"/>
              </a:rPr>
              <a:t>Demographics</a:t>
            </a:r>
            <a:endParaRPr lang="en-US" sz="1500" dirty="0">
              <a:solidFill>
                <a:srgbClr val="E8E6E2">
                  <a:alpha val="55000"/>
                </a:srgbClr>
              </a:solidFill>
              <a:ea typeface="+mn-lt"/>
              <a:cs typeface="+mn-lt"/>
            </a:endParaRPr>
          </a:p>
          <a:p>
            <a:pPr marL="449580" indent="-447675">
              <a:lnSpc>
                <a:spcPct val="110000"/>
              </a:lnSpc>
              <a:buFont typeface="Calibri Light"/>
              <a:buChar char="→"/>
            </a:pPr>
            <a:r>
              <a:rPr lang="en-US" sz="1500" dirty="0">
                <a:ea typeface="+mn-lt"/>
                <a:cs typeface="+mn-lt"/>
              </a:rPr>
              <a:t>Teens and College Students</a:t>
            </a:r>
            <a:endParaRPr lang="en-US" sz="1500" dirty="0"/>
          </a:p>
          <a:p>
            <a:pPr marL="449580" indent="-447675">
              <a:lnSpc>
                <a:spcPct val="110000"/>
              </a:lnSpc>
              <a:buFont typeface="Calibri Light"/>
              <a:buChar char="→"/>
            </a:pPr>
            <a:r>
              <a:rPr lang="en-US" sz="1500" dirty="0">
                <a:ea typeface="+mn-lt"/>
                <a:cs typeface="+mn-lt"/>
              </a:rPr>
              <a:t>All Genders included</a:t>
            </a:r>
            <a:endParaRPr lang="en-US" sz="1500" dirty="0">
              <a:solidFill>
                <a:srgbClr val="E8E6E2">
                  <a:alpha val="55000"/>
                </a:srgbClr>
              </a:solidFill>
              <a:ea typeface="+mn-lt"/>
              <a:cs typeface="+mn-lt"/>
            </a:endParaRPr>
          </a:p>
          <a:p>
            <a:pPr marL="449580" indent="-447675">
              <a:lnSpc>
                <a:spcPct val="110000"/>
              </a:lnSpc>
              <a:buFont typeface="Calibri Light"/>
              <a:buChar char="→"/>
            </a:pPr>
            <a:r>
              <a:rPr lang="en-US" sz="1500" dirty="0">
                <a:ea typeface="+mn-lt"/>
                <a:cs typeface="+mn-lt"/>
              </a:rPr>
              <a:t>Ranges from Ages 15-25</a:t>
            </a:r>
            <a:endParaRPr lang="en-US" sz="1500" dirty="0">
              <a:solidFill>
                <a:srgbClr val="E8E6E2">
                  <a:alpha val="55000"/>
                </a:srgbClr>
              </a:solidFill>
              <a:ea typeface="+mn-lt"/>
              <a:cs typeface="+mn-lt"/>
            </a:endParaRPr>
          </a:p>
          <a:p>
            <a:pPr marL="1905" indent="0">
              <a:lnSpc>
                <a:spcPct val="110000"/>
              </a:lnSpc>
              <a:buNone/>
            </a:pPr>
            <a:r>
              <a:rPr lang="en-US" sz="1500" dirty="0">
                <a:ea typeface="+mn-lt"/>
                <a:cs typeface="+mn-lt"/>
              </a:rPr>
              <a:t>Psych Demographic </a:t>
            </a:r>
            <a:endParaRPr lang="en-US" sz="1500" dirty="0">
              <a:solidFill>
                <a:srgbClr val="E8E6E2">
                  <a:alpha val="55000"/>
                </a:srgbClr>
              </a:solidFill>
              <a:ea typeface="+mn-lt"/>
              <a:cs typeface="+mn-lt"/>
            </a:endParaRPr>
          </a:p>
          <a:p>
            <a:pPr marL="449580" indent="-447675">
              <a:lnSpc>
                <a:spcPct val="110000"/>
              </a:lnSpc>
              <a:buFont typeface="Calibri Light"/>
              <a:buChar char="→"/>
            </a:pPr>
            <a:r>
              <a:rPr lang="en-US" sz="1500" dirty="0">
                <a:ea typeface="+mn-lt"/>
                <a:cs typeface="+mn-lt"/>
              </a:rPr>
              <a:t>Targets social class who are working</a:t>
            </a:r>
            <a:endParaRPr lang="en-US" sz="1500" dirty="0">
              <a:solidFill>
                <a:srgbClr val="E8E6E2">
                  <a:alpha val="55000"/>
                </a:srgbClr>
              </a:solidFill>
              <a:ea typeface="+mn-lt"/>
              <a:cs typeface="+mn-lt"/>
            </a:endParaRPr>
          </a:p>
          <a:p>
            <a:pPr marL="449580" indent="-447675">
              <a:lnSpc>
                <a:spcPct val="110000"/>
              </a:lnSpc>
              <a:buFont typeface="Calibri Light"/>
              <a:buChar char="→"/>
            </a:pPr>
            <a:r>
              <a:rPr lang="en-US" sz="1500" dirty="0">
                <a:ea typeface="+mn-lt"/>
                <a:cs typeface="+mn-lt"/>
              </a:rPr>
              <a:t>Middle Class to Upper class</a:t>
            </a:r>
            <a:endParaRPr lang="en-US" sz="1500" dirty="0">
              <a:solidFill>
                <a:srgbClr val="E8E6E2">
                  <a:alpha val="55000"/>
                </a:srgbClr>
              </a:solidFill>
              <a:ea typeface="+mn-lt"/>
              <a:cs typeface="+mn-lt"/>
            </a:endParaRPr>
          </a:p>
          <a:p>
            <a:pPr marL="1905" indent="0">
              <a:lnSpc>
                <a:spcPct val="110000"/>
              </a:lnSpc>
              <a:buNone/>
            </a:pPr>
            <a:endParaRPr lang="en-US" sz="1500">
              <a:ea typeface="+mn-lt"/>
              <a:cs typeface="+mn-lt"/>
            </a:endParaRPr>
          </a:p>
          <a:p>
            <a:pPr marL="1905" indent="0">
              <a:lnSpc>
                <a:spcPct val="110000"/>
              </a:lnSpc>
              <a:buNone/>
            </a:pPr>
            <a:endParaRPr lang="en-US" sz="1500"/>
          </a:p>
        </p:txBody>
      </p:sp>
      <p:pic>
        <p:nvPicPr>
          <p:cNvPr id="4" name="Picture 4">
            <a:extLst>
              <a:ext uri="{FF2B5EF4-FFF2-40B4-BE49-F238E27FC236}">
                <a16:creationId xmlns:a16="http://schemas.microsoft.com/office/drawing/2014/main" id="{97FA751A-DEC6-42E5-B91C-8CF3DBC762F8}"/>
              </a:ext>
            </a:extLst>
          </p:cNvPr>
          <p:cNvPicPr>
            <a:picLocks noChangeAspect="1"/>
          </p:cNvPicPr>
          <p:nvPr/>
        </p:nvPicPr>
        <p:blipFill rotWithShape="1">
          <a:blip r:embed="rId3"/>
          <a:srcRect l="13522" r="11096"/>
          <a:stretch/>
        </p:blipFill>
        <p:spPr>
          <a:xfrm>
            <a:off x="4367213" y="450000"/>
            <a:ext cx="7381375" cy="5508000"/>
          </a:xfrm>
          <a:prstGeom prst="rect">
            <a:avLst/>
          </a:prstGeom>
        </p:spPr>
      </p:pic>
    </p:spTree>
    <p:extLst>
      <p:ext uri="{BB962C8B-B14F-4D97-AF65-F5344CB8AC3E}">
        <p14:creationId xmlns:p14="http://schemas.microsoft.com/office/powerpoint/2010/main" val="298766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144F9C-6F12-451D-9954-9A30E8436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FB8084-C49C-4A1A-BA8E-B1C7D25190EB}"/>
              </a:ext>
            </a:extLst>
          </p:cNvPr>
          <p:cNvSpPr>
            <a:spLocks noGrp="1"/>
          </p:cNvSpPr>
          <p:nvPr>
            <p:ph type="title"/>
          </p:nvPr>
        </p:nvSpPr>
        <p:spPr>
          <a:xfrm>
            <a:off x="448056" y="388800"/>
            <a:ext cx="3452432" cy="860400"/>
          </a:xfrm>
        </p:spPr>
        <p:txBody>
          <a:bodyPr anchor="b">
            <a:normAutofit/>
          </a:bodyPr>
          <a:lstStyle/>
          <a:p>
            <a:r>
              <a:rPr lang="en-US"/>
              <a:t>Line Concepts</a:t>
            </a:r>
          </a:p>
        </p:txBody>
      </p:sp>
      <p:cxnSp>
        <p:nvCxnSpPr>
          <p:cNvPr id="12" name="Straight Connector 11">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85DEF2-9089-4B4C-9E20-4C1B3D06FE5F}"/>
              </a:ext>
            </a:extLst>
          </p:cNvPr>
          <p:cNvSpPr>
            <a:spLocks noGrp="1"/>
          </p:cNvSpPr>
          <p:nvPr>
            <p:ph idx="1"/>
          </p:nvPr>
        </p:nvSpPr>
        <p:spPr>
          <a:xfrm>
            <a:off x="448056" y="1944000"/>
            <a:ext cx="3452432" cy="4006800"/>
          </a:xfrm>
        </p:spPr>
        <p:txBody>
          <a:bodyPr vert="horz" lIns="0" tIns="0" rIns="91440" bIns="0" rtlCol="0">
            <a:normAutofit/>
          </a:bodyPr>
          <a:lstStyle/>
          <a:p>
            <a:pPr marL="1905" indent="0">
              <a:lnSpc>
                <a:spcPct val="110000"/>
              </a:lnSpc>
              <a:buNone/>
            </a:pPr>
            <a:r>
              <a:rPr lang="en-US" sz="2000">
                <a:ea typeface="+mn-lt"/>
                <a:cs typeface="+mn-lt"/>
              </a:rPr>
              <a:t>“We are committed to embracing diversity and inclusion at Abercrombie &amp; Fitch Co. Creating an inclusive atmosphere and experience for our customers and associates, across our global organization, is a top priority for our brands.”</a:t>
            </a:r>
            <a:endParaRPr lang="en-US" sz="2000"/>
          </a:p>
          <a:p>
            <a:pPr marL="1905" indent="0">
              <a:lnSpc>
                <a:spcPct val="110000"/>
              </a:lnSpc>
              <a:buNone/>
            </a:pPr>
            <a:r>
              <a:rPr lang="en-US" sz="2000">
                <a:ea typeface="+mn-lt"/>
                <a:cs typeface="+mn-lt"/>
              </a:rPr>
              <a:t>Fran Horowitz, Chief Executive Officer</a:t>
            </a:r>
            <a:br>
              <a:rPr lang="en-US" sz="2000"/>
            </a:br>
            <a:endParaRPr lang="en-US" sz="2000"/>
          </a:p>
        </p:txBody>
      </p:sp>
      <p:pic>
        <p:nvPicPr>
          <p:cNvPr id="5" name="Picture 5" descr="A group of people posing for a photo&#10;&#10;Description automatically generated">
            <a:extLst>
              <a:ext uri="{FF2B5EF4-FFF2-40B4-BE49-F238E27FC236}">
                <a16:creationId xmlns:a16="http://schemas.microsoft.com/office/drawing/2014/main" id="{6BA2B1EB-5A2F-4B7A-B3D1-E013C9AFF37B}"/>
              </a:ext>
            </a:extLst>
          </p:cNvPr>
          <p:cNvPicPr>
            <a:picLocks noChangeAspect="1"/>
          </p:cNvPicPr>
          <p:nvPr/>
        </p:nvPicPr>
        <p:blipFill rotWithShape="1">
          <a:blip r:embed="rId3"/>
          <a:srcRect r="4515" b="-2"/>
          <a:stretch/>
        </p:blipFill>
        <p:spPr>
          <a:xfrm>
            <a:off x="4367213" y="450000"/>
            <a:ext cx="7381375" cy="5508000"/>
          </a:xfrm>
          <a:prstGeom prst="rect">
            <a:avLst/>
          </a:prstGeom>
        </p:spPr>
      </p:pic>
    </p:spTree>
    <p:extLst>
      <p:ext uri="{BB962C8B-B14F-4D97-AF65-F5344CB8AC3E}">
        <p14:creationId xmlns:p14="http://schemas.microsoft.com/office/powerpoint/2010/main" val="3183943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144F9C-6F12-451D-9954-9A30E8436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5A50C5-7D14-4298-BFD5-2B701CC59049}"/>
              </a:ext>
            </a:extLst>
          </p:cNvPr>
          <p:cNvSpPr>
            <a:spLocks noGrp="1"/>
          </p:cNvSpPr>
          <p:nvPr>
            <p:ph type="title"/>
          </p:nvPr>
        </p:nvSpPr>
        <p:spPr>
          <a:xfrm>
            <a:off x="448056" y="388800"/>
            <a:ext cx="3452432" cy="860400"/>
          </a:xfrm>
        </p:spPr>
        <p:txBody>
          <a:bodyPr anchor="b">
            <a:normAutofit/>
          </a:bodyPr>
          <a:lstStyle/>
          <a:p>
            <a:r>
              <a:rPr lang="en-US"/>
              <a:t>Recent News</a:t>
            </a:r>
          </a:p>
        </p:txBody>
      </p:sp>
      <p:cxnSp>
        <p:nvCxnSpPr>
          <p:cNvPr id="13" name="Straight Connector 12">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262EE63-62E6-4D34-9F21-2D2DC21C7201}"/>
              </a:ext>
            </a:extLst>
          </p:cNvPr>
          <p:cNvSpPr>
            <a:spLocks noGrp="1"/>
          </p:cNvSpPr>
          <p:nvPr>
            <p:ph idx="1"/>
          </p:nvPr>
        </p:nvSpPr>
        <p:spPr>
          <a:xfrm>
            <a:off x="448056" y="1944000"/>
            <a:ext cx="3452432" cy="4006800"/>
          </a:xfrm>
        </p:spPr>
        <p:txBody>
          <a:bodyPr vert="horz" wrap="square" lIns="0" tIns="0" rIns="91440" bIns="0" rtlCol="0" anchor="t">
            <a:normAutofit fontScale="92500"/>
          </a:bodyPr>
          <a:lstStyle/>
          <a:p>
            <a:pPr marL="449580" indent="-447675"/>
            <a:r>
              <a:rPr lang="en-US">
                <a:solidFill>
                  <a:srgbClr val="E8E6E2">
                    <a:alpha val="55000"/>
                  </a:srgbClr>
                </a:solidFill>
              </a:rPr>
              <a:t>Michael Lopez was recently announced as the new senior vice president. His new role includes "</a:t>
            </a:r>
            <a:r>
              <a:rPr lang="en-US">
                <a:ea typeface="+mn-lt"/>
                <a:cs typeface="+mn-lt"/>
              </a:rPr>
              <a:t>leading Abercrombie &amp; Fitch Co.’s sustainability, community giving, and inclusion and diversity functions " (Singh paragraph 2)</a:t>
            </a:r>
            <a:endParaRPr lang="en-US" dirty="0">
              <a:solidFill>
                <a:srgbClr val="E8E6E2">
                  <a:alpha val="55000"/>
                </a:srgbClr>
              </a:solidFill>
            </a:endParaRPr>
          </a:p>
        </p:txBody>
      </p:sp>
      <p:pic>
        <p:nvPicPr>
          <p:cNvPr id="4" name="Picture 4" descr="A picture containing text, person, standing, posing&#10;&#10;Description automatically generated">
            <a:extLst>
              <a:ext uri="{FF2B5EF4-FFF2-40B4-BE49-F238E27FC236}">
                <a16:creationId xmlns:a16="http://schemas.microsoft.com/office/drawing/2014/main" id="{276C5850-0968-47B5-BC2C-C64090B018A2}"/>
              </a:ext>
            </a:extLst>
          </p:cNvPr>
          <p:cNvPicPr>
            <a:picLocks noChangeAspect="1"/>
          </p:cNvPicPr>
          <p:nvPr/>
        </p:nvPicPr>
        <p:blipFill rotWithShape="1">
          <a:blip r:embed="rId2"/>
          <a:srcRect t="1554" r="-2" b="581"/>
          <a:stretch/>
        </p:blipFill>
        <p:spPr>
          <a:xfrm>
            <a:off x="4367213" y="450000"/>
            <a:ext cx="7381375" cy="5508000"/>
          </a:xfrm>
          <a:prstGeom prst="rect">
            <a:avLst/>
          </a:prstGeom>
        </p:spPr>
      </p:pic>
    </p:spTree>
    <p:extLst>
      <p:ext uri="{BB962C8B-B14F-4D97-AF65-F5344CB8AC3E}">
        <p14:creationId xmlns:p14="http://schemas.microsoft.com/office/powerpoint/2010/main" val="413164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F558608D-C63B-4542-87AD-77593A952CE0}"/>
              </a:ext>
            </a:extLst>
          </p:cNvPr>
          <p:cNvPicPr>
            <a:picLocks noChangeAspect="1"/>
          </p:cNvPicPr>
          <p:nvPr/>
        </p:nvPicPr>
        <p:blipFill>
          <a:blip r:embed="rId2"/>
          <a:stretch>
            <a:fillRect/>
          </a:stretch>
        </p:blipFill>
        <p:spPr>
          <a:xfrm>
            <a:off x="2108888" y="-27439"/>
            <a:ext cx="8303741" cy="6912877"/>
          </a:xfrm>
          <a:prstGeom prst="rect">
            <a:avLst/>
          </a:prstGeom>
        </p:spPr>
      </p:pic>
    </p:spTree>
    <p:extLst>
      <p:ext uri="{BB962C8B-B14F-4D97-AF65-F5344CB8AC3E}">
        <p14:creationId xmlns:p14="http://schemas.microsoft.com/office/powerpoint/2010/main" val="1678528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0BA9F018-B506-4F66-95B5-2591BD53E0A5}"/>
              </a:ext>
            </a:extLst>
          </p:cNvPr>
          <p:cNvPicPr>
            <a:picLocks noChangeAspect="1"/>
          </p:cNvPicPr>
          <p:nvPr/>
        </p:nvPicPr>
        <p:blipFill>
          <a:blip r:embed="rId2"/>
          <a:stretch>
            <a:fillRect/>
          </a:stretch>
        </p:blipFill>
        <p:spPr>
          <a:xfrm>
            <a:off x="1208015" y="638"/>
            <a:ext cx="9873841" cy="6870703"/>
          </a:xfrm>
          <a:prstGeom prst="rect">
            <a:avLst/>
          </a:prstGeom>
        </p:spPr>
      </p:pic>
    </p:spTree>
    <p:extLst>
      <p:ext uri="{BB962C8B-B14F-4D97-AF65-F5344CB8AC3E}">
        <p14:creationId xmlns:p14="http://schemas.microsoft.com/office/powerpoint/2010/main" val="164889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B7067A0-6C90-4988-B114-20DF2F698179}"/>
              </a:ext>
            </a:extLst>
          </p:cNvPr>
          <p:cNvPicPr>
            <a:picLocks noChangeAspect="1"/>
          </p:cNvPicPr>
          <p:nvPr/>
        </p:nvPicPr>
        <p:blipFill>
          <a:blip r:embed="rId2"/>
          <a:stretch>
            <a:fillRect/>
          </a:stretch>
        </p:blipFill>
        <p:spPr>
          <a:xfrm>
            <a:off x="1032713" y="4267"/>
            <a:ext cx="10014589" cy="6850800"/>
          </a:xfrm>
          <a:prstGeom prst="rect">
            <a:avLst/>
          </a:prstGeom>
        </p:spPr>
      </p:pic>
    </p:spTree>
    <p:extLst>
      <p:ext uri="{BB962C8B-B14F-4D97-AF65-F5344CB8AC3E}">
        <p14:creationId xmlns:p14="http://schemas.microsoft.com/office/powerpoint/2010/main" val="1052115984"/>
      </p:ext>
    </p:extLst>
  </p:cSld>
  <p:clrMapOvr>
    <a:masterClrMapping/>
  </p:clrMapOvr>
</p:sld>
</file>

<file path=ppt/theme/theme1.xml><?xml version="1.0" encoding="utf-8"?>
<a:theme xmlns:a="http://schemas.openxmlformats.org/drawingml/2006/main" name="ThinLineVTI">
  <a:themeElements>
    <a:clrScheme name="AnalogousFromLightSeedLeftStep">
      <a:dk1>
        <a:srgbClr val="000000"/>
      </a:dk1>
      <a:lt1>
        <a:srgbClr val="FFFFFF"/>
      </a:lt1>
      <a:dk2>
        <a:srgbClr val="242F41"/>
      </a:dk2>
      <a:lt2>
        <a:srgbClr val="E8E6E2"/>
      </a:lt2>
      <a:accent1>
        <a:srgbClr val="91A5C4"/>
      </a:accent1>
      <a:accent2>
        <a:srgbClr val="7AA9B5"/>
      </a:accent2>
      <a:accent3>
        <a:srgbClr val="80AAA1"/>
      </a:accent3>
      <a:accent4>
        <a:srgbClr val="77AE8C"/>
      </a:accent4>
      <a:accent5>
        <a:srgbClr val="83AC82"/>
      </a:accent5>
      <a:accent6>
        <a:srgbClr val="8DAA74"/>
      </a:accent6>
      <a:hlink>
        <a:srgbClr val="967F5B"/>
      </a:hlink>
      <a:folHlink>
        <a:srgbClr val="7F7F7F"/>
      </a:folHlink>
    </a:clrScheme>
    <a:fontScheme name="Custom 3">
      <a:majorFont>
        <a:latin typeface="Bell MT"/>
        <a:ea typeface=""/>
        <a:cs typeface=""/>
      </a:majorFont>
      <a:minorFont>
        <a:latin typeface="Bell M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1137</TotalTime>
  <Words>1247</Words>
  <Application>Microsoft Office PowerPoint</Application>
  <PresentationFormat>Widescreen</PresentationFormat>
  <Paragraphs>79</Paragraphs>
  <Slides>34</Slides>
  <Notes>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ThinLineVTI</vt:lpstr>
      <vt:lpstr>Abercrombie &amp; Fitch</vt:lpstr>
      <vt:lpstr>Brief History</vt:lpstr>
      <vt:lpstr>Brief Financial History</vt:lpstr>
      <vt:lpstr>Customer Geographics, Demographics and Psychographics</vt:lpstr>
      <vt:lpstr>Line Concepts</vt:lpstr>
      <vt:lpstr>Recent News</vt:lpstr>
      <vt:lpstr>PowerPoint Presentation</vt:lpstr>
      <vt:lpstr>PowerPoint Presentation</vt:lpstr>
      <vt:lpstr>PowerPoint Presentation</vt:lpstr>
      <vt:lpstr>Competition </vt:lpstr>
      <vt:lpstr>Competition  </vt:lpstr>
      <vt:lpstr>High End Lines</vt:lpstr>
      <vt:lpstr>Higher End Lines</vt:lpstr>
      <vt:lpstr>Store Visit</vt:lpstr>
      <vt:lpstr>References </vt:lpstr>
      <vt:lpstr>References (continued)</vt:lpstr>
      <vt:lpstr>Assignment #2 Trend Research and Development</vt:lpstr>
      <vt:lpstr>Trend Research Silhouettes</vt:lpstr>
      <vt:lpstr>Trend Research Silhouettes</vt:lpstr>
      <vt:lpstr>Trend Research Silhouettes</vt:lpstr>
      <vt:lpstr>Trend Research : Fabrics</vt:lpstr>
      <vt:lpstr>Trend Research : Color Palette</vt:lpstr>
      <vt:lpstr>Basic Knit Top</vt:lpstr>
      <vt:lpstr>Fashion Knit Top</vt:lpstr>
      <vt:lpstr>Pattern Knit Top</vt:lpstr>
      <vt:lpstr>References</vt:lpstr>
      <vt:lpstr>Assignment #3</vt:lpstr>
      <vt:lpstr>Worklesiure</vt:lpstr>
      <vt:lpstr>Worklesiure – Fall 2022 Color Palette</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PRIYA LIMBACHIYA</cp:lastModifiedBy>
  <cp:revision>338</cp:revision>
  <dcterms:created xsi:type="dcterms:W3CDTF">2021-09-27T21:45:22Z</dcterms:created>
  <dcterms:modified xsi:type="dcterms:W3CDTF">2021-11-15T17:32:38Z</dcterms:modified>
</cp:coreProperties>
</file>